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  <p:sldMasterId id="2147483696" r:id="rId2"/>
  </p:sldMasterIdLst>
  <p:notesMasterIdLst>
    <p:notesMasterId r:id="rId24"/>
  </p:notesMasterIdLst>
  <p:sldIdLst>
    <p:sldId id="275" r:id="rId3"/>
    <p:sldId id="256" r:id="rId4"/>
    <p:sldId id="257" r:id="rId5"/>
    <p:sldId id="258" r:id="rId6"/>
    <p:sldId id="259" r:id="rId7"/>
    <p:sldId id="276" r:id="rId8"/>
    <p:sldId id="277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</p:sldIdLst>
  <p:sldSz cx="9144000" cy="5143500" type="screen16x9"/>
  <p:notesSz cx="6858000" cy="9144000"/>
  <p:embeddedFontLst>
    <p:embeddedFont>
      <p:font typeface="Advent Pro" panose="020B0604020202020204" charset="0"/>
      <p:regular r:id="rId25"/>
      <p:bold r:id="rId26"/>
      <p:italic r:id="rId27"/>
      <p:boldItalic r:id="rId28"/>
    </p:embeddedFont>
    <p:embeddedFont>
      <p:font typeface="Advent Pro Medium" panose="020B0604020202020204" charset="0"/>
      <p:regular r:id="rId29"/>
      <p:bold r:id="rId30"/>
      <p:italic r:id="rId31"/>
      <p:boldItalic r:id="rId32"/>
    </p:embeddedFont>
    <p:embeddedFont>
      <p:font typeface="Orbitron" panose="020B0604020202020204" charset="0"/>
      <p:regular r:id="rId33"/>
      <p:bold r:id="rId34"/>
    </p:embeddedFont>
    <p:embeddedFont>
      <p:font typeface="Orbitron ExtraBold" panose="020B0604020202020204" charset="0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47CA8-99B6-405D-ACE9-E84D382E35CA}" v="119" dt="2023-06-24T03:36:55.446"/>
    <p1510:client id="{66F1B557-1E52-42FC-B804-5E739DC8BBE0}" v="82" dt="2023-06-25T21:13:21.174"/>
    <p1510:client id="{6BFE2A4F-E914-4BB3-A47C-BD4070B8ADA7}" v="2" dt="2023-06-24T02:43:58.147"/>
    <p1510:client id="{AA611128-ED83-44CA-B5D5-A09B2EBF1EEC}" v="8" dt="2023-06-18T23:08:05.707"/>
    <p1510:client id="{B0308C51-9920-49B6-A3E0-268B5B21820B}" v="2" dt="2023-06-25T20:51:45.175"/>
    <p1510:client id="{D226EE56-F03E-467A-99FF-1FD07B66922A}" v="5" dt="2023-06-19T03:51:08.237"/>
    <p1510:client id="{E817A0B9-9AB6-43A5-A4A5-6CFD16865900}" v="32" dt="2023-04-16T15:03:08.063"/>
    <p1510:client id="{FA41CFEE-25AD-462E-95EF-474AD098B3C6}" v="133" dt="2023-06-21T02:14:19.1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0" name="Google Shape;100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1" name="Google Shape;100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" name="Google Shape;10500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1" name="Google Shape;10501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4" name="Google Shape;10594;gab12e1624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5" name="Google Shape;10595;gab12e1624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0" name="Google Shape;10610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1" name="Google Shape;10611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9" name="Google Shape;10719;g22d1b091a3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0" name="Google Shape;10720;g22d1b091a3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5" name="Google Shape;10735;g22d1b091a3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6" name="Google Shape;10736;g22d1b091a3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4" name="Google Shape;10754;g22d1b091a3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5" name="Google Shape;10755;g22d1b091a3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0" name="Google Shape;10770;g22d1b091a3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1" name="Google Shape;10771;g22d1b091a3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6" name="Google Shape;10786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7" name="Google Shape;10787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4" name="Google Shape;10844;g6edfa80311_0_33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5" name="Google Shape;10845;g6edfa80311_0_33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0" name="Google Shape;10120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1" name="Google Shape;10121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3" name="Google Shape;10143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4" name="Google Shape;10144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6" name="Google Shape;10236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7" name="Google Shape;10237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1" name="Google Shape;10301;g22dcae744b6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2" name="Google Shape;10302;g22dcae744b6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0" name="Google Shape;1032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1" name="Google Shape;1032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4" name="Google Shape;10414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5" name="Google Shape;10415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2" name="Google Shape;10462;g22dcae744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3" name="Google Shape;10463;g22dcae744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1" name="Google Shape;10481;g22dcae744b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2" name="Google Shape;10482;g22dcae744b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>
            <a:spLocks noGrp="1"/>
          </p:cNvSpPr>
          <p:nvPr>
            <p:ph type="title" hasCustomPrompt="1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>
            <a:spLocks noGrp="1"/>
          </p:cNvSpPr>
          <p:nvPr>
            <p:ph type="body" idx="1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TITLE_AND_BODY_1_2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909272" y="1321325"/>
            <a:ext cx="2489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847850" y="1581127"/>
            <a:ext cx="2551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847850" y="2492902"/>
            <a:ext cx="2489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771650" y="2752708"/>
            <a:ext cx="2551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6" name="Google Shape;2286;p14"/>
          <p:cNvSpPr txBox="1">
            <a:spLocks noGrp="1"/>
          </p:cNvSpPr>
          <p:nvPr>
            <p:ph type="title" idx="5"/>
          </p:nvPr>
        </p:nvSpPr>
        <p:spPr>
          <a:xfrm>
            <a:off x="847850" y="3665160"/>
            <a:ext cx="2489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7" name="Google Shape;2287;p14"/>
          <p:cNvSpPr txBox="1">
            <a:spLocks noGrp="1"/>
          </p:cNvSpPr>
          <p:nvPr>
            <p:ph type="subTitle" idx="6"/>
          </p:nvPr>
        </p:nvSpPr>
        <p:spPr>
          <a:xfrm>
            <a:off x="771650" y="3925720"/>
            <a:ext cx="25512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8" name="Google Shape;2288;p14"/>
          <p:cNvSpPr txBox="1">
            <a:spLocks noGrp="1"/>
          </p:cNvSpPr>
          <p:nvPr>
            <p:ph type="title" idx="7"/>
          </p:nvPr>
        </p:nvSpPr>
        <p:spPr>
          <a:xfrm>
            <a:off x="5821150" y="1321325"/>
            <a:ext cx="25512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9" name="Google Shape;2289;p14"/>
          <p:cNvSpPr txBox="1">
            <a:spLocks noGrp="1"/>
          </p:cNvSpPr>
          <p:nvPr>
            <p:ph type="subTitle" idx="8"/>
          </p:nvPr>
        </p:nvSpPr>
        <p:spPr>
          <a:xfrm>
            <a:off x="5821150" y="1581127"/>
            <a:ext cx="2551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0" name="Google Shape;2290;p14"/>
          <p:cNvSpPr txBox="1">
            <a:spLocks noGrp="1"/>
          </p:cNvSpPr>
          <p:nvPr>
            <p:ph type="title" idx="9"/>
          </p:nvPr>
        </p:nvSpPr>
        <p:spPr>
          <a:xfrm>
            <a:off x="5821150" y="2492902"/>
            <a:ext cx="25512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91" name="Google Shape;2291;p14"/>
          <p:cNvSpPr txBox="1">
            <a:spLocks noGrp="1"/>
          </p:cNvSpPr>
          <p:nvPr>
            <p:ph type="subTitle" idx="13"/>
          </p:nvPr>
        </p:nvSpPr>
        <p:spPr>
          <a:xfrm>
            <a:off x="5821150" y="2752708"/>
            <a:ext cx="2551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2" name="Google Shape;2292;p14"/>
          <p:cNvSpPr txBox="1">
            <a:spLocks noGrp="1"/>
          </p:cNvSpPr>
          <p:nvPr>
            <p:ph type="title" idx="14"/>
          </p:nvPr>
        </p:nvSpPr>
        <p:spPr>
          <a:xfrm>
            <a:off x="5821150" y="3665160"/>
            <a:ext cx="25512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93" name="Google Shape;2293;p14"/>
          <p:cNvSpPr txBox="1">
            <a:spLocks noGrp="1"/>
          </p:cNvSpPr>
          <p:nvPr>
            <p:ph type="subTitle" idx="15"/>
          </p:nvPr>
        </p:nvSpPr>
        <p:spPr>
          <a:xfrm>
            <a:off x="5821150" y="3924970"/>
            <a:ext cx="2551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94" name="Google Shape;2294;p14"/>
          <p:cNvSpPr txBox="1">
            <a:spLocks noGrp="1"/>
          </p:cNvSpPr>
          <p:nvPr>
            <p:ph type="title" idx="16" hasCustomPrompt="1"/>
          </p:nvPr>
        </p:nvSpPr>
        <p:spPr>
          <a:xfrm>
            <a:off x="3533975" y="1433225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sp>
        <p:nvSpPr>
          <p:cNvPr id="2295" name="Google Shape;2295;p14"/>
          <p:cNvSpPr txBox="1">
            <a:spLocks noGrp="1"/>
          </p:cNvSpPr>
          <p:nvPr>
            <p:ph type="title" idx="17" hasCustomPrompt="1"/>
          </p:nvPr>
        </p:nvSpPr>
        <p:spPr>
          <a:xfrm>
            <a:off x="3533975" y="2594727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sp>
        <p:nvSpPr>
          <p:cNvPr id="2296" name="Google Shape;2296;p14"/>
          <p:cNvSpPr txBox="1">
            <a:spLocks noGrp="1"/>
          </p:cNvSpPr>
          <p:nvPr>
            <p:ph type="title" idx="18" hasCustomPrompt="1"/>
          </p:nvPr>
        </p:nvSpPr>
        <p:spPr>
          <a:xfrm>
            <a:off x="3533975" y="3772298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sp>
        <p:nvSpPr>
          <p:cNvPr id="2297" name="Google Shape;2297;p14"/>
          <p:cNvSpPr txBox="1">
            <a:spLocks noGrp="1"/>
          </p:cNvSpPr>
          <p:nvPr>
            <p:ph type="title" idx="19" hasCustomPrompt="1"/>
          </p:nvPr>
        </p:nvSpPr>
        <p:spPr>
          <a:xfrm>
            <a:off x="5011721" y="1433225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sp>
        <p:nvSpPr>
          <p:cNvPr id="2298" name="Google Shape;2298;p14"/>
          <p:cNvSpPr txBox="1">
            <a:spLocks noGrp="1"/>
          </p:cNvSpPr>
          <p:nvPr>
            <p:ph type="title" idx="20" hasCustomPrompt="1"/>
          </p:nvPr>
        </p:nvSpPr>
        <p:spPr>
          <a:xfrm>
            <a:off x="5011721" y="2594727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sp>
        <p:nvSpPr>
          <p:cNvPr id="2299" name="Google Shape;2299;p14"/>
          <p:cNvSpPr txBox="1">
            <a:spLocks noGrp="1"/>
          </p:cNvSpPr>
          <p:nvPr>
            <p:ph type="title" idx="21" hasCustomPrompt="1"/>
          </p:nvPr>
        </p:nvSpPr>
        <p:spPr>
          <a:xfrm>
            <a:off x="5011721" y="3772298"/>
            <a:ext cx="675300" cy="675300"/>
          </a:xfrm>
          <a:prstGeom prst="rect">
            <a:avLst/>
          </a:prstGeom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r>
              <a:t>xx%</a:t>
            </a:r>
          </a:p>
        </p:txBody>
      </p:sp>
      <p:grpSp>
        <p:nvGrpSpPr>
          <p:cNvPr id="2300" name="Google Shape;2300;p14"/>
          <p:cNvGrpSpPr/>
          <p:nvPr/>
        </p:nvGrpSpPr>
        <p:grpSpPr>
          <a:xfrm>
            <a:off x="-1055437" y="2942503"/>
            <a:ext cx="1443946" cy="721968"/>
            <a:chOff x="311697" y="-12"/>
            <a:chExt cx="4437449" cy="2218709"/>
          </a:xfrm>
        </p:grpSpPr>
        <p:sp>
          <p:nvSpPr>
            <p:cNvPr id="2301" name="Google Shape;2301;p1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0" name="Google Shape;2630;p14"/>
          <p:cNvGrpSpPr/>
          <p:nvPr/>
        </p:nvGrpSpPr>
        <p:grpSpPr>
          <a:xfrm>
            <a:off x="8293513" y="935378"/>
            <a:ext cx="1443946" cy="721968"/>
            <a:chOff x="311697" y="-12"/>
            <a:chExt cx="4437449" cy="2218709"/>
          </a:xfrm>
        </p:grpSpPr>
        <p:sp>
          <p:nvSpPr>
            <p:cNvPr id="2631" name="Google Shape;2631;p1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Google Shape;2961;p1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2" name="Google Shape;2962;p15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3" name="Google Shape;2963;p15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64" name="Google Shape;2964;p15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65" name="Google Shape;2965;p15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7" name="Google Shape;2967;p16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968" name="Google Shape;2968;p16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16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978" name="Google Shape;2978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2" name="Google Shape;2982;p16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983" name="Google Shape;2983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16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988" name="Google Shape;2988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2" name="Google Shape;2992;p1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93" name="Google Shape;2993;p16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94" name="Google Shape;2994;p16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" name="Google Shape;2996;p17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97" name="Google Shape;2997;p17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BODY_1_1_1">
    <p:bg>
      <p:bgPr>
        <a:solidFill>
          <a:schemeClr val="accent6"/>
        </a:solidFill>
        <a:effectLst/>
      </p:bgPr>
    </p:bg>
    <p:spTree>
      <p:nvGrpSpPr>
        <p:cNvPr id="1" name="Shape 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" name="Google Shape;2999;p1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00" name="Google Shape;3000;p18"/>
          <p:cNvSpPr txBox="1">
            <a:spLocks noGrp="1"/>
          </p:cNvSpPr>
          <p:nvPr>
            <p:ph type="title" idx="2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01" name="Google Shape;3001;p18"/>
          <p:cNvSpPr txBox="1">
            <a:spLocks noGrp="1"/>
          </p:cNvSpPr>
          <p:nvPr>
            <p:ph type="subTitle" idx="1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2" name="Google Shape;3002;p18"/>
          <p:cNvSpPr txBox="1">
            <a:spLocks noGrp="1"/>
          </p:cNvSpPr>
          <p:nvPr>
            <p:ph type="title" idx="3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03" name="Google Shape;3003;p18"/>
          <p:cNvSpPr txBox="1">
            <a:spLocks noGrp="1"/>
          </p:cNvSpPr>
          <p:nvPr>
            <p:ph type="subTitle" idx="4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4" name="Google Shape;3004;p18"/>
          <p:cNvSpPr txBox="1">
            <a:spLocks noGrp="1"/>
          </p:cNvSpPr>
          <p:nvPr>
            <p:ph type="title" idx="5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05" name="Google Shape;3005;p18"/>
          <p:cNvSpPr txBox="1">
            <a:spLocks noGrp="1"/>
          </p:cNvSpPr>
          <p:nvPr>
            <p:ph type="subTitle" idx="6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BODY_1_1_1_2">
    <p:bg>
      <p:bgPr>
        <a:solidFill>
          <a:schemeClr val="accent6"/>
        </a:solidFill>
        <a:effectLst/>
      </p:bgPr>
    </p:bg>
    <p:spTree>
      <p:nvGrpSpPr>
        <p:cNvPr id="1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p1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08" name="Google Shape;3008;p19"/>
          <p:cNvSpPr txBox="1">
            <a:spLocks noGrp="1"/>
          </p:cNvSpPr>
          <p:nvPr>
            <p:ph type="title" idx="2"/>
          </p:nvPr>
        </p:nvSpPr>
        <p:spPr>
          <a:xfrm>
            <a:off x="770594" y="22032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09" name="Google Shape;3009;p19"/>
          <p:cNvSpPr txBox="1">
            <a:spLocks noGrp="1"/>
          </p:cNvSpPr>
          <p:nvPr>
            <p:ph type="subTitle" idx="1"/>
          </p:nvPr>
        </p:nvSpPr>
        <p:spPr>
          <a:xfrm>
            <a:off x="770594" y="2615386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10" name="Google Shape;3010;p19"/>
          <p:cNvSpPr txBox="1">
            <a:spLocks noGrp="1"/>
          </p:cNvSpPr>
          <p:nvPr>
            <p:ph type="title" idx="3"/>
          </p:nvPr>
        </p:nvSpPr>
        <p:spPr>
          <a:xfrm>
            <a:off x="3442651" y="2736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11" name="Google Shape;3011;p19"/>
          <p:cNvSpPr txBox="1">
            <a:spLocks noGrp="1"/>
          </p:cNvSpPr>
          <p:nvPr>
            <p:ph type="subTitle" idx="4"/>
          </p:nvPr>
        </p:nvSpPr>
        <p:spPr>
          <a:xfrm>
            <a:off x="3442651" y="3148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12" name="Google Shape;3012;p19"/>
          <p:cNvSpPr txBox="1">
            <a:spLocks noGrp="1"/>
          </p:cNvSpPr>
          <p:nvPr>
            <p:ph type="title" idx="5"/>
          </p:nvPr>
        </p:nvSpPr>
        <p:spPr>
          <a:xfrm>
            <a:off x="6114706" y="3306142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13" name="Google Shape;3013;p19"/>
          <p:cNvSpPr txBox="1">
            <a:spLocks noGrp="1"/>
          </p:cNvSpPr>
          <p:nvPr>
            <p:ph type="subTitle" idx="6"/>
          </p:nvPr>
        </p:nvSpPr>
        <p:spPr>
          <a:xfrm>
            <a:off x="6114706" y="3718339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20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3016" name="Google Shape;3016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5" name="Google Shape;3345;p20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346" name="Google Shape;3346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5" name="Google Shape;3675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76" name="Google Shape;3676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677" name="Google Shape;3677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678" name="Google Shape;3678;p20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3679" name="Google Shape;3679;p20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0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0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0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0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0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5" name="Google Shape;3685;p20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3686" name="Google Shape;3686;p20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20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20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20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20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20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20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20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_AND_BODY_1_1_1_1">
    <p:bg>
      <p:bgPr>
        <a:solidFill>
          <a:schemeClr val="accent6"/>
        </a:solidFill>
        <a:effectLst/>
      </p:bgPr>
    </p:bg>
    <p:spTree>
      <p:nvGrpSpPr>
        <p:cNvPr id="1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Google Shape;3695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96" name="Google Shape;3696;p21"/>
          <p:cNvSpPr txBox="1">
            <a:spLocks noGrp="1"/>
          </p:cNvSpPr>
          <p:nvPr>
            <p:ph type="title" idx="2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97" name="Google Shape;3697;p21"/>
          <p:cNvSpPr txBox="1">
            <a:spLocks noGrp="1"/>
          </p:cNvSpPr>
          <p:nvPr>
            <p:ph type="subTitle" idx="1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98" name="Google Shape;3698;p21"/>
          <p:cNvSpPr txBox="1">
            <a:spLocks noGrp="1"/>
          </p:cNvSpPr>
          <p:nvPr>
            <p:ph type="title" idx="3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99" name="Google Shape;3699;p21"/>
          <p:cNvSpPr txBox="1">
            <a:spLocks noGrp="1"/>
          </p:cNvSpPr>
          <p:nvPr>
            <p:ph type="subTitle" idx="4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0" name="Google Shape;3700;p21"/>
          <p:cNvSpPr txBox="1">
            <a:spLocks noGrp="1"/>
          </p:cNvSpPr>
          <p:nvPr>
            <p:ph type="title" idx="5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01" name="Google Shape;3701;p21"/>
          <p:cNvSpPr txBox="1">
            <a:spLocks noGrp="1"/>
          </p:cNvSpPr>
          <p:nvPr>
            <p:ph type="subTitle" idx="6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02" name="Google Shape;3702;p21"/>
          <p:cNvSpPr txBox="1">
            <a:spLocks noGrp="1"/>
          </p:cNvSpPr>
          <p:nvPr>
            <p:ph type="title" idx="7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03" name="Google Shape;3703;p21"/>
          <p:cNvSpPr txBox="1">
            <a:spLocks noGrp="1"/>
          </p:cNvSpPr>
          <p:nvPr>
            <p:ph type="subTitle" idx="8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5" name="Google Shape;3705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06" name="Google Shape;3706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707" name="Google Shape;3707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708" name="Google Shape;3708;p22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709" name="Google Shape;3709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22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4039" name="Google Shape;4039;p22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4040" name="Google Shape;4040;p22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22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22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22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22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22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22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22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22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22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22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22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22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22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22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22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22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22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22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22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22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22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22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22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22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22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22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22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22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22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22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22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22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22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8" name="Google Shape;4088;p22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4089" name="Google Shape;4089;p22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4090" name="Google Shape;4090;p22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22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22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93" name="Google Shape;4093;p22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4094" name="Google Shape;4094;p22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22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22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p2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99" name="Google Shape;4099;p23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00" name="Google Shape;4100;p23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1" name="Google Shape;4101;p23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02" name="Google Shape;4102;p23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3" name="Google Shape;4103;p23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04" name="Google Shape;4104;p23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5" name="Google Shape;4105;p23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06" name="Google Shape;4106;p23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7" name="Google Shape;4107;p23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08" name="Google Shape;4108;p23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09" name="Google Shape;4109;p23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10" name="Google Shape;4110;p23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4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2" name="Google Shape;4112;p2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13" name="Google Shape;4113;p24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4114" name="Google Shape;4114;p24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4115" name="Google Shape;4115;p24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4116" name="Google Shape;4116;p2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2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2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2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5" name="Google Shape;4445;p24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4446" name="Google Shape;4446;p24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4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4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4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4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4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4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4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4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4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4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4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4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4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4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4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4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4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4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4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4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4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4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4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4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4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4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4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4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4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4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4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4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4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4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4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4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4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4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4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4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4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4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4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4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4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4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4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4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4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4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4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4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4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4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4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4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4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4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4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4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4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4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4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4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4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4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4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4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4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4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4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4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4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4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4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4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4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4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4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4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4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4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4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4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4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4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4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4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4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4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4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4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4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4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4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4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4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4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4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4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4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4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4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4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4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4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4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4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4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4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4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4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4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4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4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4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4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4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4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4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4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4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4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4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4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4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4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4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4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4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4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4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4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4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4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4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4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4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4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4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4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4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4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4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4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4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4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4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4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4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4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4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4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4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4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4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4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4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4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4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4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4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4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4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4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4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4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4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4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4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4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4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4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4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4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4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4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4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4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4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4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4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4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4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4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4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4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4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4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4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4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4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4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4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4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4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4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4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4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4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4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4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4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4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4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4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4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4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4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4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4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4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4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4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4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4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4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4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4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4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4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4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4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4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4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4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4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4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4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4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4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4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4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4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4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4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4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4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4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4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4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4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4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4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4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4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4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4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4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4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4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4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4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4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4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4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4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4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4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4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4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4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4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4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4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4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4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4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4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4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4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4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4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4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4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4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4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4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4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4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4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4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4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4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4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4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4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4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4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4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4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4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4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4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4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4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4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4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4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4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4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4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4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4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4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4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4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4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4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4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4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4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4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4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4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4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4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4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4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4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4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4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4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4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4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4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4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4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5" name="Google Shape;4775;p24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776" name="Google Shape;4776;p24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4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4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9" name="Google Shape;4779;p24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780" name="Google Shape;4780;p24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4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4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3">
    <p:bg>
      <p:bgPr>
        <a:solidFill>
          <a:schemeClr val="accent6"/>
        </a:solidFill>
        <a:effectLst/>
      </p:bgPr>
    </p:bg>
    <p:spTree>
      <p:nvGrpSpPr>
        <p:cNvPr id="1" name="Shape 4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4" name="Google Shape;4784;p25"/>
          <p:cNvGrpSpPr/>
          <p:nvPr/>
        </p:nvGrpSpPr>
        <p:grpSpPr>
          <a:xfrm>
            <a:off x="3850026" y="241153"/>
            <a:ext cx="1443946" cy="721968"/>
            <a:chOff x="311697" y="-12"/>
            <a:chExt cx="4437449" cy="2218709"/>
          </a:xfrm>
        </p:grpSpPr>
        <p:sp>
          <p:nvSpPr>
            <p:cNvPr id="4785" name="Google Shape;4785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4" name="Google Shape;5114;p25"/>
          <p:cNvGrpSpPr/>
          <p:nvPr/>
        </p:nvGrpSpPr>
        <p:grpSpPr>
          <a:xfrm>
            <a:off x="302103" y="3310126"/>
            <a:ext cx="831787" cy="721972"/>
            <a:chOff x="2788951" y="3310126"/>
            <a:chExt cx="831787" cy="721972"/>
          </a:xfrm>
        </p:grpSpPr>
        <p:sp>
          <p:nvSpPr>
            <p:cNvPr id="5115" name="Google Shape;5115;p25"/>
            <p:cNvSpPr/>
            <p:nvPr/>
          </p:nvSpPr>
          <p:spPr>
            <a:xfrm>
              <a:off x="3412729" y="3947714"/>
              <a:ext cx="110973" cy="84385"/>
            </a:xfrm>
            <a:custGeom>
              <a:avLst/>
              <a:gdLst/>
              <a:ahLst/>
              <a:cxnLst/>
              <a:rect l="l" t="t" r="r" b="b"/>
              <a:pathLst>
                <a:path w="3177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6" y="2415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315694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204826" y="3947714"/>
              <a:ext cx="110903" cy="84385"/>
            </a:xfrm>
            <a:custGeom>
              <a:avLst/>
              <a:gdLst/>
              <a:ahLst/>
              <a:cxnLst/>
              <a:rect l="l" t="t" r="r" b="b"/>
              <a:pathLst>
                <a:path w="3175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107791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2778" y="2415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2996888" y="3947714"/>
              <a:ext cx="110938" cy="84385"/>
            </a:xfrm>
            <a:custGeom>
              <a:avLst/>
              <a:gdLst/>
              <a:ahLst/>
              <a:cxnLst/>
              <a:rect l="l" t="t" r="r" b="b"/>
              <a:pathLst>
                <a:path w="3176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2899853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3412729" y="3836850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3315694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3204826" y="3836850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3107791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96888" y="3836850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2899853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412729" y="3739819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315694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3204826" y="3739819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3107791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996888" y="3739819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899853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412729" y="3628885"/>
              <a:ext cx="110973" cy="110965"/>
            </a:xfrm>
            <a:custGeom>
              <a:avLst/>
              <a:gdLst/>
              <a:ahLst/>
              <a:cxnLst/>
              <a:rect l="l" t="t" r="r" b="b"/>
              <a:pathLst>
                <a:path w="3177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6" y="317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315694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204826" y="3628885"/>
              <a:ext cx="110903" cy="110965"/>
            </a:xfrm>
            <a:custGeom>
              <a:avLst/>
              <a:gdLst/>
              <a:ahLst/>
              <a:cxnLst/>
              <a:rect l="l" t="t" r="r" b="b"/>
              <a:pathLst>
                <a:path w="3175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3107791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2778" y="3176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996888" y="3628885"/>
              <a:ext cx="110938" cy="110965"/>
            </a:xfrm>
            <a:custGeom>
              <a:avLst/>
              <a:gdLst/>
              <a:ahLst/>
              <a:cxnLst/>
              <a:rect l="l" t="t" r="r" b="b"/>
              <a:pathLst>
                <a:path w="3176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99853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3523667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412729" y="3518022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315694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3204826" y="3518022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3107791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996888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899853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2788951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3523667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3412729" y="3420990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3315694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3204826" y="3420990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5"/>
            <p:cNvSpPr/>
            <p:nvPr/>
          </p:nvSpPr>
          <p:spPr>
            <a:xfrm>
              <a:off x="3107791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5"/>
            <p:cNvSpPr/>
            <p:nvPr/>
          </p:nvSpPr>
          <p:spPr>
            <a:xfrm>
              <a:off x="2996888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899853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788951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3523667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3412729" y="3310126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3315694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3204826" y="3310126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3107791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2996888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2899853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2788951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3" name="Google Shape;5163;p25"/>
          <p:cNvGrpSpPr/>
          <p:nvPr/>
        </p:nvGrpSpPr>
        <p:grpSpPr>
          <a:xfrm>
            <a:off x="-98650" y="4010850"/>
            <a:ext cx="9242700" cy="1302100"/>
            <a:chOff x="-98650" y="4010850"/>
            <a:chExt cx="9242700" cy="1302100"/>
          </a:xfrm>
        </p:grpSpPr>
        <p:sp>
          <p:nvSpPr>
            <p:cNvPr id="5164" name="Google Shape;5164;p25"/>
            <p:cNvSpPr/>
            <p:nvPr/>
          </p:nvSpPr>
          <p:spPr>
            <a:xfrm>
              <a:off x="-98650" y="4010850"/>
              <a:ext cx="9242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-98650" y="4584050"/>
              <a:ext cx="9242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-98650" y="4745950"/>
              <a:ext cx="9242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7" name="Google Shape;5167;p25"/>
          <p:cNvSpPr txBox="1">
            <a:spLocks noGrp="1"/>
          </p:cNvSpPr>
          <p:nvPr>
            <p:ph type="title"/>
          </p:nvPr>
        </p:nvSpPr>
        <p:spPr>
          <a:xfrm>
            <a:off x="3428275" y="1769604"/>
            <a:ext cx="4236900" cy="4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68" name="Google Shape;5168;p25"/>
          <p:cNvSpPr txBox="1">
            <a:spLocks noGrp="1"/>
          </p:cNvSpPr>
          <p:nvPr>
            <p:ph type="title" idx="2" hasCustomPrompt="1"/>
          </p:nvPr>
        </p:nvSpPr>
        <p:spPr>
          <a:xfrm>
            <a:off x="1478825" y="1748425"/>
            <a:ext cx="2010300" cy="9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69" name="Google Shape;5169;p25"/>
          <p:cNvSpPr txBox="1">
            <a:spLocks noGrp="1"/>
          </p:cNvSpPr>
          <p:nvPr>
            <p:ph type="subTitle" idx="1"/>
          </p:nvPr>
        </p:nvSpPr>
        <p:spPr>
          <a:xfrm>
            <a:off x="3428275" y="2275423"/>
            <a:ext cx="4236900" cy="44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0" name="Google Shape;5170;p25"/>
          <p:cNvSpPr/>
          <p:nvPr/>
        </p:nvSpPr>
        <p:spPr>
          <a:xfrm>
            <a:off x="2618000" y="3903875"/>
            <a:ext cx="871200" cy="1409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1" name="Google Shape;5171;p25"/>
          <p:cNvSpPr/>
          <p:nvPr/>
        </p:nvSpPr>
        <p:spPr>
          <a:xfrm>
            <a:off x="5712200" y="3957350"/>
            <a:ext cx="871200" cy="1409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2" name="Google Shape;5172;p25"/>
          <p:cNvGrpSpPr/>
          <p:nvPr/>
        </p:nvGrpSpPr>
        <p:grpSpPr>
          <a:xfrm>
            <a:off x="583737" y="2622667"/>
            <a:ext cx="263998" cy="263956"/>
            <a:chOff x="1031000" y="3038742"/>
            <a:chExt cx="263998" cy="263956"/>
          </a:xfrm>
        </p:grpSpPr>
        <p:sp>
          <p:nvSpPr>
            <p:cNvPr id="5173" name="Google Shape;5173;p2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7" name="Google Shape;5177;p25"/>
          <p:cNvGrpSpPr/>
          <p:nvPr/>
        </p:nvGrpSpPr>
        <p:grpSpPr>
          <a:xfrm>
            <a:off x="583737" y="2195842"/>
            <a:ext cx="263998" cy="263956"/>
            <a:chOff x="1031000" y="3038742"/>
            <a:chExt cx="263998" cy="263956"/>
          </a:xfrm>
        </p:grpSpPr>
        <p:sp>
          <p:nvSpPr>
            <p:cNvPr id="5178" name="Google Shape;5178;p2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2" name="Google Shape;5182;p25"/>
          <p:cNvGrpSpPr/>
          <p:nvPr/>
        </p:nvGrpSpPr>
        <p:grpSpPr>
          <a:xfrm>
            <a:off x="583737" y="1769017"/>
            <a:ext cx="263998" cy="263956"/>
            <a:chOff x="1031000" y="3038742"/>
            <a:chExt cx="263998" cy="263956"/>
          </a:xfrm>
        </p:grpSpPr>
        <p:sp>
          <p:nvSpPr>
            <p:cNvPr id="5183" name="Google Shape;5183;p2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8" name="Google Shape;5188;p26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89" name="Google Shape;5189;p26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0" name="Google Shape;5190;p26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"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2" name="Google Shape;5192;p27"/>
          <p:cNvGrpSpPr/>
          <p:nvPr/>
        </p:nvGrpSpPr>
        <p:grpSpPr>
          <a:xfrm>
            <a:off x="322655" y="362054"/>
            <a:ext cx="949170" cy="474582"/>
            <a:chOff x="311697" y="-12"/>
            <a:chExt cx="4437449" cy="2218709"/>
          </a:xfrm>
        </p:grpSpPr>
        <p:sp>
          <p:nvSpPr>
            <p:cNvPr id="5193" name="Google Shape;5193;p27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7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7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7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7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7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7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7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7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7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7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7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7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7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7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7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7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7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7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7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7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7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7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7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7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7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7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7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7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7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7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7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7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7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7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7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7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7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7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7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7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7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7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7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7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7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7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7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7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7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7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7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7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7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7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7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7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7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7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7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7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7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7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7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7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7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7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7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7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7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7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7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7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7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7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7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7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7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7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7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7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7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7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7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7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7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7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7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7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7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7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7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7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7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7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7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7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7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7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7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7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7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7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7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7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7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7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7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7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7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7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7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7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7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7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7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7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7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7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7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7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7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7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7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7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7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7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7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7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7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7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7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7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7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7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7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7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7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7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7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7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7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7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7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7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7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7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7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7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7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7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7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7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7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7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7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7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7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7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7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7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7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7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7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7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7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7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7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7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7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7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7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7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7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7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7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7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7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7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7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7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7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7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7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7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7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7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7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7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7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7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7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7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7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7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7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7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7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7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7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7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7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7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7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7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7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7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7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7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7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7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7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7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7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7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7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7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7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7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7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7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7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7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7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7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7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7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7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7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7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7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7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7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7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7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7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7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7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7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7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7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7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7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7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7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7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7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7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7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7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7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7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7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7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7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7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7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7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7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7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7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7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7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7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7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7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7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7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7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7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7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7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7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7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7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7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7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7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7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7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7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7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7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7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7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7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7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7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7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7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7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7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7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7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7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7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7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7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7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7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7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7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2" name="Google Shape;5522;p27"/>
          <p:cNvGrpSpPr/>
          <p:nvPr/>
        </p:nvGrpSpPr>
        <p:grpSpPr>
          <a:xfrm>
            <a:off x="8049776" y="2065878"/>
            <a:ext cx="1443946" cy="721968"/>
            <a:chOff x="311697" y="-12"/>
            <a:chExt cx="4437449" cy="2218709"/>
          </a:xfrm>
        </p:grpSpPr>
        <p:sp>
          <p:nvSpPr>
            <p:cNvPr id="5523" name="Google Shape;5523;p27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7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7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7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7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7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7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7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7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7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7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7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7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7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7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7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7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7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7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7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7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7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7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7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7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7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7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7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7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7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7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7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7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7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7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7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7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7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7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7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7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7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7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7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7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7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7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7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7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7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7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7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7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7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7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7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7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7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7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7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7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7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7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7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7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7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7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7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7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7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7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7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7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7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7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7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7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7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7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7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7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7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7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7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7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7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7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7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7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7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7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7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7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7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7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7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7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7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7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7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7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7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7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7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7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7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7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7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7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7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7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7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7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7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7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7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7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7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7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7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7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7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7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7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7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7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7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7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7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7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7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7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7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7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7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7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7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7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7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7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7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7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7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7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7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7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7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7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7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7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7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7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7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7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7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7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7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7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7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7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7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7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7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7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7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7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7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7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7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7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7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7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7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7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7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7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7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7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7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7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7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7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7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7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7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7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7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7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7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7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7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7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7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7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7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7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7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7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7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7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7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7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7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7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7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7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7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7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7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7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7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7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7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7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7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7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7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7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7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7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7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7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7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7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7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7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7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7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7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7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7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7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7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7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7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7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7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7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7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7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7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7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7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7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7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7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7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7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7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7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7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7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27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7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7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27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5853" name="Google Shape;5853;p27"/>
            <p:cNvGrpSpPr/>
            <p:nvPr/>
          </p:nvGrpSpPr>
          <p:grpSpPr>
            <a:xfrm>
              <a:off x="4156107" y="3310126"/>
              <a:ext cx="831787" cy="721972"/>
              <a:chOff x="2788951" y="3310126"/>
              <a:chExt cx="831787" cy="721972"/>
            </a:xfrm>
          </p:grpSpPr>
          <p:sp>
            <p:nvSpPr>
              <p:cNvPr id="5854" name="Google Shape;5854;p27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27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27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27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27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27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27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27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27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27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27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27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27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27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27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27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27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27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27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27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27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27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27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27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27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27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27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27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27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27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27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27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27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27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27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27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27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27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27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27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27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27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27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27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27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27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27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27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2" name="Google Shape;5902;p27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5903" name="Google Shape;5903;p27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27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27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06" name="Google Shape;5906;p27"/>
            <p:cNvSpPr/>
            <p:nvPr/>
          </p:nvSpPr>
          <p:spPr>
            <a:xfrm>
              <a:off x="2234475" y="3941950"/>
              <a:ext cx="1370100" cy="1371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7"/>
            <p:cNvSpPr/>
            <p:nvPr/>
          </p:nvSpPr>
          <p:spPr>
            <a:xfrm>
              <a:off x="7060675" y="3941950"/>
              <a:ext cx="1370100" cy="1371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5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9" name="Google Shape;5909;p2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5910" name="Google Shape;5910;p28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5911" name="Google Shape;5911;p28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5912" name="Google Shape;5912;p28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3" name="Google Shape;5913;p28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4" name="Google Shape;5914;p28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5" name="Google Shape;5915;p28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6" name="Google Shape;5916;p28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7" name="Google Shape;5917;p28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8" name="Google Shape;5918;p28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9" name="Google Shape;5919;p28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0" name="Google Shape;5920;p28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1" name="Google Shape;5921;p28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2" name="Google Shape;5922;p28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3" name="Google Shape;5923;p28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4" name="Google Shape;5924;p28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5" name="Google Shape;5925;p28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6" name="Google Shape;5926;p28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7" name="Google Shape;5927;p28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8" name="Google Shape;5928;p28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9" name="Google Shape;5929;p28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0" name="Google Shape;5930;p28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1" name="Google Shape;5931;p28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2" name="Google Shape;5932;p28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3" name="Google Shape;5933;p28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4" name="Google Shape;5934;p28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5" name="Google Shape;5935;p28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6" name="Google Shape;5936;p28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7" name="Google Shape;5937;p28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8" name="Google Shape;5938;p28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9" name="Google Shape;5939;p28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0" name="Google Shape;5940;p28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1" name="Google Shape;5941;p28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2" name="Google Shape;5942;p28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3" name="Google Shape;5943;p28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4" name="Google Shape;5944;p28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5" name="Google Shape;5945;p28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6" name="Google Shape;5946;p28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7" name="Google Shape;5947;p28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8" name="Google Shape;5948;p28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9" name="Google Shape;5949;p28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50" name="Google Shape;5950;p28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28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28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28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28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28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28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7" name="Google Shape;5957;p28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5958" name="Google Shape;5958;p28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9" name="Google Shape;5959;p28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0" name="Google Shape;5960;p28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1" name="Google Shape;5961;p28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2" name="Google Shape;5962;p28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3" name="Google Shape;5963;p28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4" name="Google Shape;5964;p28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5" name="Google Shape;5965;p28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6" name="Google Shape;5966;p28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7" name="Google Shape;5967;p28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8" name="Google Shape;5968;p28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9" name="Google Shape;5969;p28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0" name="Google Shape;5970;p28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1" name="Google Shape;5971;p28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2" name="Google Shape;5972;p28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3" name="Google Shape;5973;p28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4" name="Google Shape;5974;p28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5" name="Google Shape;5975;p28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6" name="Google Shape;5976;p28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7" name="Google Shape;5977;p28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8" name="Google Shape;5978;p28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9" name="Google Shape;5979;p28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0" name="Google Shape;5980;p28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1" name="Google Shape;5981;p28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2" name="Google Shape;5982;p28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3" name="Google Shape;5983;p28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4" name="Google Shape;5984;p28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5" name="Google Shape;5985;p28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6" name="Google Shape;5986;p28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7" name="Google Shape;5987;p28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8" name="Google Shape;5988;p28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9" name="Google Shape;5989;p28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0" name="Google Shape;5990;p28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1" name="Google Shape;5991;p28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2" name="Google Shape;5992;p28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3" name="Google Shape;5993;p28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4" name="Google Shape;5994;p28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5" name="Google Shape;5995;p28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6" name="Google Shape;5996;p28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7" name="Google Shape;5997;p28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8" name="Google Shape;5998;p28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9" name="Google Shape;5999;p28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0" name="Google Shape;6000;p28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1" name="Google Shape;6001;p28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2" name="Google Shape;6002;p28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3" name="Google Shape;6003;p28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4" name="Google Shape;6004;p28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5" name="Google Shape;6005;p28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6" name="Google Shape;6006;p28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7" name="Google Shape;6007;p28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8" name="Google Shape;6008;p28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9" name="Google Shape;6009;p28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0" name="Google Shape;6010;p28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1" name="Google Shape;6011;p28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2" name="Google Shape;6012;p28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3" name="Google Shape;6013;p28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4" name="Google Shape;6014;p28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5" name="Google Shape;6015;p28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6" name="Google Shape;6016;p28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7" name="Google Shape;6017;p28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8" name="Google Shape;6018;p28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9" name="Google Shape;6019;p28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0" name="Google Shape;6020;p28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1" name="Google Shape;6021;p28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2" name="Google Shape;6022;p28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3" name="Google Shape;6023;p28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4" name="Google Shape;6024;p28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5" name="Google Shape;6025;p28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6" name="Google Shape;6026;p28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7" name="Google Shape;6027;p28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8" name="Google Shape;6028;p28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9" name="Google Shape;6029;p28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0" name="Google Shape;6030;p28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1" name="Google Shape;6031;p28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2" name="Google Shape;6032;p28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3" name="Google Shape;6033;p28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4" name="Google Shape;6034;p28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5" name="Google Shape;6035;p28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6" name="Google Shape;6036;p28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7" name="Google Shape;6037;p28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8" name="Google Shape;6038;p28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9" name="Google Shape;6039;p28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0" name="Google Shape;6040;p28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1" name="Google Shape;6041;p28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2" name="Google Shape;6042;p28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3" name="Google Shape;6043;p28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4" name="Google Shape;6044;p28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5" name="Google Shape;6045;p28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6" name="Google Shape;6046;p28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7" name="Google Shape;6047;p28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8" name="Google Shape;6048;p28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9" name="Google Shape;6049;p28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0" name="Google Shape;6050;p28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1" name="Google Shape;6051;p28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2" name="Google Shape;6052;p28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3" name="Google Shape;6053;p28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4" name="Google Shape;6054;p28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5" name="Google Shape;6055;p28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6" name="Google Shape;6056;p28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7" name="Google Shape;6057;p28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8" name="Google Shape;6058;p28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9" name="Google Shape;6059;p28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0" name="Google Shape;6060;p28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1" name="Google Shape;6061;p28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2" name="Google Shape;6062;p28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3" name="Google Shape;6063;p28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4" name="Google Shape;6064;p28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5" name="Google Shape;6065;p28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6" name="Google Shape;6066;p28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7" name="Google Shape;6067;p28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8" name="Google Shape;6068;p28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9" name="Google Shape;6069;p28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0" name="Google Shape;6070;p28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1" name="Google Shape;6071;p28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2" name="Google Shape;6072;p28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3" name="Google Shape;6073;p28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4" name="Google Shape;6074;p28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5" name="Google Shape;6075;p28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6" name="Google Shape;6076;p28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7" name="Google Shape;6077;p28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8" name="Google Shape;6078;p28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9" name="Google Shape;6079;p28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0" name="Google Shape;6080;p28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1" name="Google Shape;6081;p28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2" name="Google Shape;6082;p28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3" name="Google Shape;6083;p28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4" name="Google Shape;6084;p28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5" name="Google Shape;6085;p28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6" name="Google Shape;6086;p28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7" name="Google Shape;6087;p28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8" name="Google Shape;6088;p28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9" name="Google Shape;6089;p28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0" name="Google Shape;6090;p28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1" name="Google Shape;6091;p28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2" name="Google Shape;6092;p28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3" name="Google Shape;6093;p28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4" name="Google Shape;6094;p28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5" name="Google Shape;6095;p28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6" name="Google Shape;6096;p28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97" name="Google Shape;6097;p28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6098" name="Google Shape;6098;p28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28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28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28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28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28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28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28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28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28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28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28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28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28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28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28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28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28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28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28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28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28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28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28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28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28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28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28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28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28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28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28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28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28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28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28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28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28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28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28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28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28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28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28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28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28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28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28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28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28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28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28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28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28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28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28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28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28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28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28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28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28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28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28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28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28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28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28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28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28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28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28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28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28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28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28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28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28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28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28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28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28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28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28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28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28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28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28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28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28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28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28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28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28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28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28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28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28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28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28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28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28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28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28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28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28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28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28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28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28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28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28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28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28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28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28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28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28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28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28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28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28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28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28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28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28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28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28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28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28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28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28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28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28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28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28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28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28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28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28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28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28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28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28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28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28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28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28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28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28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28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28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28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28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28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28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28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28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28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28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28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28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28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28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28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28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28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28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28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28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28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28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28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28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28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28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28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28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28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28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28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28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28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28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82" name="Google Shape;6282;p28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6283" name="Google Shape;6283;p28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28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28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28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28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28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89" name="Google Shape;6289;p28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6290" name="Google Shape;6290;p28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1" name="Google Shape;6291;p28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2" name="Google Shape;6292;p28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3" name="Google Shape;6293;p28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4" name="Google Shape;6294;p28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5" name="Google Shape;6295;p28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6" name="Google Shape;6296;p28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7" name="Google Shape;6297;p28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98" name="Google Shape;6298;p28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0" name="Google Shape;6300;p29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6301" name="Google Shape;630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29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6631" name="Google Shape;663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0" name="Google Shape;6960;p29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6961" name="Google Shape;696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7_1">
    <p:spTree>
      <p:nvGrpSpPr>
        <p:cNvPr id="1" name="Shape 7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1" name="Google Shape;7291;p30"/>
          <p:cNvSpPr txBox="1">
            <a:spLocks noGrp="1"/>
          </p:cNvSpPr>
          <p:nvPr>
            <p:ph type="subTitle" idx="1"/>
          </p:nvPr>
        </p:nvSpPr>
        <p:spPr>
          <a:xfrm>
            <a:off x="1847850" y="1332054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92" name="Google Shape;7292;p30"/>
          <p:cNvSpPr txBox="1">
            <a:spLocks noGrp="1"/>
          </p:cNvSpPr>
          <p:nvPr>
            <p:ph type="subTitle" idx="2"/>
          </p:nvPr>
        </p:nvSpPr>
        <p:spPr>
          <a:xfrm>
            <a:off x="1847850" y="1688135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293" name="Google Shape;7293;p30"/>
          <p:cNvSpPr txBox="1">
            <a:spLocks noGrp="1"/>
          </p:cNvSpPr>
          <p:nvPr>
            <p:ph type="subTitle" idx="3"/>
          </p:nvPr>
        </p:nvSpPr>
        <p:spPr>
          <a:xfrm>
            <a:off x="4572000" y="27147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94" name="Google Shape;7294;p30"/>
          <p:cNvSpPr txBox="1">
            <a:spLocks noGrp="1"/>
          </p:cNvSpPr>
          <p:nvPr>
            <p:ph type="subTitle" idx="4"/>
          </p:nvPr>
        </p:nvSpPr>
        <p:spPr>
          <a:xfrm>
            <a:off x="4572000" y="30708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295" name="Google Shape;7295;p3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296" name="Google Shape;7296;p30"/>
          <p:cNvGrpSpPr/>
          <p:nvPr/>
        </p:nvGrpSpPr>
        <p:grpSpPr>
          <a:xfrm>
            <a:off x="7181263" y="966153"/>
            <a:ext cx="1443946" cy="721968"/>
            <a:chOff x="311697" y="-12"/>
            <a:chExt cx="4437449" cy="2218709"/>
          </a:xfrm>
        </p:grpSpPr>
        <p:sp>
          <p:nvSpPr>
            <p:cNvPr id="7297" name="Google Shape;7297;p3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3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3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3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3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3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3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3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3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3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3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3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3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3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3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3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3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3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3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3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3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3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3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3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3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3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3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3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3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3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3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3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3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3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3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3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3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3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3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3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3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3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3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3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3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3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3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3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3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3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3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3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3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3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3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3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3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3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3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3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3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3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3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3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3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3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3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3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3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3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3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3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3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3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3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3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3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3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3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3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3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3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3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3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3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3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3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3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3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3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3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3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3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3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3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3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3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3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3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3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3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3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3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3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3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3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3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3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3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3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3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3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3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3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3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3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3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3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3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3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3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3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3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3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3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3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3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3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3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3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3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3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3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3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3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3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3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3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3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3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3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3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3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3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3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3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3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3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3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3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3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3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3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3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3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3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3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3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3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3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3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3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3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3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3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3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3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3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3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3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3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3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3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3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3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3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3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3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3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3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3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3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3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3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3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3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3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3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3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3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3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3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3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3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3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3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3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3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3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3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3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3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3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3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3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3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3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3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3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3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3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3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3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3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3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3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3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3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3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3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3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3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3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3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3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3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3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3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3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3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3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3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3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3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3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3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3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3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3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3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3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3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3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3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3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3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3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3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3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3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3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3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3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3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3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3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3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3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3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3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3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3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3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3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3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3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3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3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3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3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3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3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3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3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3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3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3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3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3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3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3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3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3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3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3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3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3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3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3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3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3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3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3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3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3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3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3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3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3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3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3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3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3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3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3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3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3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3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3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3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3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3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3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3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3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3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3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3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3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3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3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3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3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3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3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3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3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3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3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30"/>
          <p:cNvGrpSpPr/>
          <p:nvPr/>
        </p:nvGrpSpPr>
        <p:grpSpPr>
          <a:xfrm>
            <a:off x="-94087" y="3582128"/>
            <a:ext cx="1443946" cy="721968"/>
            <a:chOff x="311697" y="-12"/>
            <a:chExt cx="4437449" cy="2218709"/>
          </a:xfrm>
        </p:grpSpPr>
        <p:sp>
          <p:nvSpPr>
            <p:cNvPr id="7627" name="Google Shape;7627;p3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3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3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3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3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3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3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3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3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3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3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3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3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3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3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3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3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3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3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3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3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3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3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3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3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3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3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3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3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3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3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3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3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3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3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3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3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3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3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3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3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3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3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3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3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3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3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3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3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3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3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3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3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3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3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3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3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3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3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3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3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3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3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3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3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3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3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3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3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3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3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3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3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3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3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3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3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3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3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3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3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3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3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3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3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3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3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3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3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3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3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3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3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3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3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3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3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3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3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3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3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3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3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3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3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3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3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3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3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3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3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3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3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3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3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3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3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3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3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3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3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3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3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3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3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3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3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3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3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3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3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3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3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3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3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3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3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3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3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3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3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3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3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3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3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3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3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3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3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3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3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3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3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3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3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3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3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3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3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3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3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3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3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3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3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3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3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3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3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3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3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3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3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3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3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3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3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3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3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3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3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3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3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3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3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3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3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3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3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3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3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3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3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3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3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3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3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3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3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3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3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3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3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3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3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3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3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3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3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3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3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3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3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3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3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3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3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3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3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3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3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3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3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3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3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3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3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3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3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3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3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3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3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3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3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3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3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3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3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3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3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3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3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3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3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3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3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3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3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3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3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3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3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3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3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3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3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3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3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3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3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3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3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3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3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3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3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3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3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3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3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3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3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3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3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3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3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3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3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3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3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3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3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3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3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3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3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3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2" name="Google Shape;732;p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TITLE_AND_TWO_COLUMNS_2">
    <p:spTree>
      <p:nvGrpSpPr>
        <p:cNvPr id="1" name="Shape 7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7" name="Google Shape;7957;p31"/>
          <p:cNvSpPr txBox="1">
            <a:spLocks noGrp="1"/>
          </p:cNvSpPr>
          <p:nvPr>
            <p:ph type="subTitle" idx="1"/>
          </p:nvPr>
        </p:nvSpPr>
        <p:spPr>
          <a:xfrm flipH="1">
            <a:off x="1481076" y="1565713"/>
            <a:ext cx="21306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58" name="Google Shape;7958;p31"/>
          <p:cNvSpPr txBox="1">
            <a:spLocks noGrp="1"/>
          </p:cNvSpPr>
          <p:nvPr>
            <p:ph type="title"/>
          </p:nvPr>
        </p:nvSpPr>
        <p:spPr>
          <a:xfrm flipH="1">
            <a:off x="1479276" y="1227325"/>
            <a:ext cx="2132400" cy="3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59" name="Google Shape;7959;p31"/>
          <p:cNvSpPr txBox="1">
            <a:spLocks noGrp="1"/>
          </p:cNvSpPr>
          <p:nvPr>
            <p:ph type="subTitle" idx="2"/>
          </p:nvPr>
        </p:nvSpPr>
        <p:spPr>
          <a:xfrm flipH="1">
            <a:off x="1481076" y="2741863"/>
            <a:ext cx="21306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60" name="Google Shape;7960;p31"/>
          <p:cNvSpPr txBox="1">
            <a:spLocks noGrp="1"/>
          </p:cNvSpPr>
          <p:nvPr>
            <p:ph type="title" idx="3"/>
          </p:nvPr>
        </p:nvSpPr>
        <p:spPr>
          <a:xfrm flipH="1">
            <a:off x="1479276" y="2403538"/>
            <a:ext cx="2132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61" name="Google Shape;7961;p31"/>
          <p:cNvSpPr txBox="1">
            <a:spLocks noGrp="1"/>
          </p:cNvSpPr>
          <p:nvPr>
            <p:ph type="subTitle" idx="4"/>
          </p:nvPr>
        </p:nvSpPr>
        <p:spPr>
          <a:xfrm flipH="1">
            <a:off x="1481076" y="3897550"/>
            <a:ext cx="21306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62" name="Google Shape;7962;p31"/>
          <p:cNvSpPr txBox="1">
            <a:spLocks noGrp="1"/>
          </p:cNvSpPr>
          <p:nvPr>
            <p:ph type="title" idx="5"/>
          </p:nvPr>
        </p:nvSpPr>
        <p:spPr>
          <a:xfrm flipH="1">
            <a:off x="1479276" y="3578275"/>
            <a:ext cx="2132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63" name="Google Shape;7963;p31"/>
          <p:cNvSpPr txBox="1">
            <a:spLocks noGrp="1"/>
          </p:cNvSpPr>
          <p:nvPr>
            <p:ph type="subTitle" idx="6"/>
          </p:nvPr>
        </p:nvSpPr>
        <p:spPr>
          <a:xfrm>
            <a:off x="5532325" y="1565713"/>
            <a:ext cx="21324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64" name="Google Shape;7964;p31"/>
          <p:cNvSpPr txBox="1">
            <a:spLocks noGrp="1"/>
          </p:cNvSpPr>
          <p:nvPr>
            <p:ph type="title" idx="7"/>
          </p:nvPr>
        </p:nvSpPr>
        <p:spPr>
          <a:xfrm>
            <a:off x="5532325" y="1227325"/>
            <a:ext cx="2134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65" name="Google Shape;7965;p31"/>
          <p:cNvSpPr txBox="1">
            <a:spLocks noGrp="1"/>
          </p:cNvSpPr>
          <p:nvPr>
            <p:ph type="subTitle" idx="8"/>
          </p:nvPr>
        </p:nvSpPr>
        <p:spPr>
          <a:xfrm>
            <a:off x="5532325" y="2741863"/>
            <a:ext cx="21324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66" name="Google Shape;7966;p31"/>
          <p:cNvSpPr txBox="1">
            <a:spLocks noGrp="1"/>
          </p:cNvSpPr>
          <p:nvPr>
            <p:ph type="title" idx="9"/>
          </p:nvPr>
        </p:nvSpPr>
        <p:spPr>
          <a:xfrm>
            <a:off x="5532325" y="2403538"/>
            <a:ext cx="2134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67" name="Google Shape;7967;p31"/>
          <p:cNvSpPr txBox="1">
            <a:spLocks noGrp="1"/>
          </p:cNvSpPr>
          <p:nvPr>
            <p:ph type="subTitle" idx="13"/>
          </p:nvPr>
        </p:nvSpPr>
        <p:spPr>
          <a:xfrm>
            <a:off x="5532325" y="3897550"/>
            <a:ext cx="21324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968" name="Google Shape;7968;p31"/>
          <p:cNvSpPr txBox="1">
            <a:spLocks noGrp="1"/>
          </p:cNvSpPr>
          <p:nvPr>
            <p:ph type="title" idx="14"/>
          </p:nvPr>
        </p:nvSpPr>
        <p:spPr>
          <a:xfrm>
            <a:off x="5532325" y="3578275"/>
            <a:ext cx="2134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Arvo"/>
              <a:buNone/>
              <a:defRPr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969" name="Google Shape;7969;p31"/>
          <p:cNvSpPr txBox="1">
            <a:spLocks noGrp="1"/>
          </p:cNvSpPr>
          <p:nvPr>
            <p:ph type="title" idx="15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SECTION_TITLE_AND_DESCRIPTION_1">
    <p:spTree>
      <p:nvGrpSpPr>
        <p:cNvPr id="1" name="Shape 7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1" name="Google Shape;7971;p32"/>
          <p:cNvSpPr txBox="1">
            <a:spLocks noGrp="1"/>
          </p:cNvSpPr>
          <p:nvPr>
            <p:ph type="body" idx="1"/>
          </p:nvPr>
        </p:nvSpPr>
        <p:spPr>
          <a:xfrm flipH="1">
            <a:off x="1217925" y="1381125"/>
            <a:ext cx="4087500" cy="30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972" name="Google Shape;7972;p3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973" name="Google Shape;7973;p32"/>
          <p:cNvGrpSpPr/>
          <p:nvPr/>
        </p:nvGrpSpPr>
        <p:grpSpPr>
          <a:xfrm flipH="1">
            <a:off x="5874238" y="4025575"/>
            <a:ext cx="3271200" cy="1302100"/>
            <a:chOff x="0" y="4025575"/>
            <a:chExt cx="3271200" cy="1302100"/>
          </a:xfrm>
        </p:grpSpPr>
        <p:sp>
          <p:nvSpPr>
            <p:cNvPr id="7974" name="Google Shape;7974;p32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2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2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7" name="Google Shape;7977;p32"/>
          <p:cNvGrpSpPr/>
          <p:nvPr/>
        </p:nvGrpSpPr>
        <p:grpSpPr>
          <a:xfrm>
            <a:off x="6489813" y="2255025"/>
            <a:ext cx="784675" cy="1961625"/>
            <a:chOff x="2705200" y="1035825"/>
            <a:chExt cx="784675" cy="1961625"/>
          </a:xfrm>
        </p:grpSpPr>
        <p:sp>
          <p:nvSpPr>
            <p:cNvPr id="7978" name="Google Shape;7978;p32"/>
            <p:cNvSpPr/>
            <p:nvPr/>
          </p:nvSpPr>
          <p:spPr>
            <a:xfrm>
              <a:off x="2940600" y="2526625"/>
              <a:ext cx="78500" cy="392350"/>
            </a:xfrm>
            <a:custGeom>
              <a:avLst/>
              <a:gdLst/>
              <a:ahLst/>
              <a:cxnLst/>
              <a:rect l="l" t="t" r="r" b="b"/>
              <a:pathLst>
                <a:path w="3140" h="15694" extrusionOk="0">
                  <a:moveTo>
                    <a:pt x="1" y="1"/>
                  </a:moveTo>
                  <a:lnTo>
                    <a:pt x="1" y="15694"/>
                  </a:lnTo>
                  <a:lnTo>
                    <a:pt x="3139" y="15694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2"/>
            <p:cNvSpPr/>
            <p:nvPr/>
          </p:nvSpPr>
          <p:spPr>
            <a:xfrm>
              <a:off x="3176000" y="2526625"/>
              <a:ext cx="78475" cy="392350"/>
            </a:xfrm>
            <a:custGeom>
              <a:avLst/>
              <a:gdLst/>
              <a:ahLst/>
              <a:cxnLst/>
              <a:rect l="l" t="t" r="r" b="b"/>
              <a:pathLst>
                <a:path w="3139" h="15694" extrusionOk="0">
                  <a:moveTo>
                    <a:pt x="0" y="1"/>
                  </a:moveTo>
                  <a:lnTo>
                    <a:pt x="0" y="15694"/>
                  </a:lnTo>
                  <a:lnTo>
                    <a:pt x="3139" y="15694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2"/>
            <p:cNvSpPr/>
            <p:nvPr/>
          </p:nvSpPr>
          <p:spPr>
            <a:xfrm>
              <a:off x="2783675" y="1820450"/>
              <a:ext cx="627725" cy="706200"/>
            </a:xfrm>
            <a:custGeom>
              <a:avLst/>
              <a:gdLst/>
              <a:ahLst/>
              <a:cxnLst/>
              <a:rect l="l" t="t" r="r" b="b"/>
              <a:pathLst>
                <a:path w="25109" h="28248" extrusionOk="0">
                  <a:moveTo>
                    <a:pt x="12555" y="9417"/>
                  </a:moveTo>
                  <a:lnTo>
                    <a:pt x="12555" y="12555"/>
                  </a:lnTo>
                  <a:lnTo>
                    <a:pt x="15693" y="12555"/>
                  </a:lnTo>
                  <a:lnTo>
                    <a:pt x="15693" y="15694"/>
                  </a:lnTo>
                  <a:lnTo>
                    <a:pt x="15693" y="18832"/>
                  </a:lnTo>
                  <a:lnTo>
                    <a:pt x="12555" y="18832"/>
                  </a:lnTo>
                  <a:lnTo>
                    <a:pt x="12555" y="15694"/>
                  </a:lnTo>
                  <a:lnTo>
                    <a:pt x="9416" y="15694"/>
                  </a:lnTo>
                  <a:lnTo>
                    <a:pt x="9416" y="12555"/>
                  </a:lnTo>
                  <a:lnTo>
                    <a:pt x="9416" y="9417"/>
                  </a:lnTo>
                  <a:close/>
                  <a:moveTo>
                    <a:pt x="0" y="1"/>
                  </a:moveTo>
                  <a:lnTo>
                    <a:pt x="0" y="6278"/>
                  </a:lnTo>
                  <a:lnTo>
                    <a:pt x="3139" y="6278"/>
                  </a:lnTo>
                  <a:lnTo>
                    <a:pt x="3139" y="28248"/>
                  </a:lnTo>
                  <a:lnTo>
                    <a:pt x="21970" y="28248"/>
                  </a:lnTo>
                  <a:lnTo>
                    <a:pt x="21970" y="6278"/>
                  </a:lnTo>
                  <a:lnTo>
                    <a:pt x="25109" y="6278"/>
                  </a:lnTo>
                  <a:lnTo>
                    <a:pt x="25109" y="1"/>
                  </a:lnTo>
                  <a:lnTo>
                    <a:pt x="15693" y="1"/>
                  </a:lnTo>
                  <a:lnTo>
                    <a:pt x="15693" y="3139"/>
                  </a:lnTo>
                  <a:lnTo>
                    <a:pt x="9416" y="3139"/>
                  </a:lnTo>
                  <a:lnTo>
                    <a:pt x="94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2"/>
            <p:cNvSpPr/>
            <p:nvPr/>
          </p:nvSpPr>
          <p:spPr>
            <a:xfrm>
              <a:off x="2940600" y="1428150"/>
              <a:ext cx="78500" cy="78475"/>
            </a:xfrm>
            <a:custGeom>
              <a:avLst/>
              <a:gdLst/>
              <a:ahLst/>
              <a:cxnLst/>
              <a:rect l="l" t="t" r="r" b="b"/>
              <a:pathLst>
                <a:path w="3140" h="3139" extrusionOk="0">
                  <a:moveTo>
                    <a:pt x="1" y="0"/>
                  </a:moveTo>
                  <a:lnTo>
                    <a:pt x="1" y="3139"/>
                  </a:lnTo>
                  <a:lnTo>
                    <a:pt x="3139" y="3139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2"/>
            <p:cNvSpPr/>
            <p:nvPr/>
          </p:nvSpPr>
          <p:spPr>
            <a:xfrm>
              <a:off x="2705200" y="1506600"/>
              <a:ext cx="78500" cy="235425"/>
            </a:xfrm>
            <a:custGeom>
              <a:avLst/>
              <a:gdLst/>
              <a:ahLst/>
              <a:cxnLst/>
              <a:rect l="l" t="t" r="r" b="b"/>
              <a:pathLst>
                <a:path w="3140" h="9417" extrusionOk="0">
                  <a:moveTo>
                    <a:pt x="1" y="1"/>
                  </a:moveTo>
                  <a:lnTo>
                    <a:pt x="1" y="9416"/>
                  </a:lnTo>
                  <a:lnTo>
                    <a:pt x="3139" y="9416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2"/>
            <p:cNvSpPr/>
            <p:nvPr/>
          </p:nvSpPr>
          <p:spPr>
            <a:xfrm>
              <a:off x="3411375" y="1506600"/>
              <a:ext cx="78500" cy="235425"/>
            </a:xfrm>
            <a:custGeom>
              <a:avLst/>
              <a:gdLst/>
              <a:ahLst/>
              <a:cxnLst/>
              <a:rect l="l" t="t" r="r" b="b"/>
              <a:pathLst>
                <a:path w="3140" h="9417" extrusionOk="0">
                  <a:moveTo>
                    <a:pt x="1" y="1"/>
                  </a:moveTo>
                  <a:lnTo>
                    <a:pt x="1" y="9416"/>
                  </a:lnTo>
                  <a:lnTo>
                    <a:pt x="3139" y="9416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2"/>
            <p:cNvSpPr/>
            <p:nvPr/>
          </p:nvSpPr>
          <p:spPr>
            <a:xfrm>
              <a:off x="2705200" y="1035825"/>
              <a:ext cx="784675" cy="470800"/>
            </a:xfrm>
            <a:custGeom>
              <a:avLst/>
              <a:gdLst/>
              <a:ahLst/>
              <a:cxnLst/>
              <a:rect l="l" t="t" r="r" b="b"/>
              <a:pathLst>
                <a:path w="31387" h="18832" extrusionOk="0">
                  <a:moveTo>
                    <a:pt x="6278" y="1"/>
                  </a:moveTo>
                  <a:lnTo>
                    <a:pt x="6278" y="3139"/>
                  </a:lnTo>
                  <a:lnTo>
                    <a:pt x="3139" y="3139"/>
                  </a:lnTo>
                  <a:lnTo>
                    <a:pt x="3139" y="6278"/>
                  </a:lnTo>
                  <a:lnTo>
                    <a:pt x="1" y="6278"/>
                  </a:lnTo>
                  <a:lnTo>
                    <a:pt x="1" y="9416"/>
                  </a:lnTo>
                  <a:lnTo>
                    <a:pt x="1" y="12555"/>
                  </a:lnTo>
                  <a:lnTo>
                    <a:pt x="1" y="15693"/>
                  </a:lnTo>
                  <a:lnTo>
                    <a:pt x="3139" y="15693"/>
                  </a:lnTo>
                  <a:lnTo>
                    <a:pt x="3139" y="12555"/>
                  </a:lnTo>
                  <a:lnTo>
                    <a:pt x="6278" y="12555"/>
                  </a:lnTo>
                  <a:lnTo>
                    <a:pt x="6278" y="9416"/>
                  </a:lnTo>
                  <a:lnTo>
                    <a:pt x="9417" y="9416"/>
                  </a:lnTo>
                  <a:lnTo>
                    <a:pt x="9417" y="12555"/>
                  </a:lnTo>
                  <a:lnTo>
                    <a:pt x="12555" y="12555"/>
                  </a:lnTo>
                  <a:lnTo>
                    <a:pt x="12555" y="15693"/>
                  </a:lnTo>
                  <a:lnTo>
                    <a:pt x="18832" y="15693"/>
                  </a:lnTo>
                  <a:lnTo>
                    <a:pt x="18832" y="18832"/>
                  </a:lnTo>
                  <a:lnTo>
                    <a:pt x="21971" y="18832"/>
                  </a:lnTo>
                  <a:lnTo>
                    <a:pt x="21971" y="15693"/>
                  </a:lnTo>
                  <a:lnTo>
                    <a:pt x="31386" y="15693"/>
                  </a:lnTo>
                  <a:lnTo>
                    <a:pt x="31386" y="12555"/>
                  </a:lnTo>
                  <a:lnTo>
                    <a:pt x="31386" y="9416"/>
                  </a:lnTo>
                  <a:lnTo>
                    <a:pt x="31386" y="6278"/>
                  </a:lnTo>
                  <a:lnTo>
                    <a:pt x="28248" y="6278"/>
                  </a:lnTo>
                  <a:lnTo>
                    <a:pt x="28248" y="3139"/>
                  </a:lnTo>
                  <a:lnTo>
                    <a:pt x="25109" y="3139"/>
                  </a:lnTo>
                  <a:lnTo>
                    <a:pt x="25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2"/>
            <p:cNvSpPr/>
            <p:nvPr/>
          </p:nvSpPr>
          <p:spPr>
            <a:xfrm>
              <a:off x="3019075" y="1585075"/>
              <a:ext cx="156950" cy="78475"/>
            </a:xfrm>
            <a:custGeom>
              <a:avLst/>
              <a:gdLst/>
              <a:ahLst/>
              <a:cxnLst/>
              <a:rect l="l" t="t" r="r" b="b"/>
              <a:pathLst>
                <a:path w="6278" h="3139" extrusionOk="0">
                  <a:moveTo>
                    <a:pt x="0" y="0"/>
                  </a:moveTo>
                  <a:lnTo>
                    <a:pt x="0" y="3139"/>
                  </a:lnTo>
                  <a:lnTo>
                    <a:pt x="6277" y="3139"/>
                  </a:lnTo>
                  <a:lnTo>
                    <a:pt x="627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2"/>
            <p:cNvSpPr/>
            <p:nvPr/>
          </p:nvSpPr>
          <p:spPr>
            <a:xfrm>
              <a:off x="2705200" y="1271225"/>
              <a:ext cx="784675" cy="627725"/>
            </a:xfrm>
            <a:custGeom>
              <a:avLst/>
              <a:gdLst/>
              <a:ahLst/>
              <a:cxnLst/>
              <a:rect l="l" t="t" r="r" b="b"/>
              <a:pathLst>
                <a:path w="31387" h="25109" extrusionOk="0">
                  <a:moveTo>
                    <a:pt x="18832" y="12554"/>
                  </a:moveTo>
                  <a:lnTo>
                    <a:pt x="18832" y="15693"/>
                  </a:lnTo>
                  <a:lnTo>
                    <a:pt x="12555" y="15693"/>
                  </a:lnTo>
                  <a:lnTo>
                    <a:pt x="12555" y="12554"/>
                  </a:lnTo>
                  <a:close/>
                  <a:moveTo>
                    <a:pt x="6278" y="0"/>
                  </a:moveTo>
                  <a:lnTo>
                    <a:pt x="6278" y="3139"/>
                  </a:lnTo>
                  <a:lnTo>
                    <a:pt x="3139" y="3139"/>
                  </a:lnTo>
                  <a:lnTo>
                    <a:pt x="3139" y="6277"/>
                  </a:lnTo>
                  <a:lnTo>
                    <a:pt x="1" y="6277"/>
                  </a:lnTo>
                  <a:lnTo>
                    <a:pt x="1" y="9416"/>
                  </a:lnTo>
                  <a:lnTo>
                    <a:pt x="3139" y="9416"/>
                  </a:lnTo>
                  <a:lnTo>
                    <a:pt x="3139" y="18831"/>
                  </a:lnTo>
                  <a:lnTo>
                    <a:pt x="12555" y="18831"/>
                  </a:lnTo>
                  <a:lnTo>
                    <a:pt x="12555" y="21970"/>
                  </a:lnTo>
                  <a:lnTo>
                    <a:pt x="12555" y="25108"/>
                  </a:lnTo>
                  <a:lnTo>
                    <a:pt x="18832" y="25108"/>
                  </a:lnTo>
                  <a:lnTo>
                    <a:pt x="18832" y="21970"/>
                  </a:lnTo>
                  <a:lnTo>
                    <a:pt x="18832" y="18831"/>
                  </a:lnTo>
                  <a:lnTo>
                    <a:pt x="28248" y="18831"/>
                  </a:lnTo>
                  <a:lnTo>
                    <a:pt x="28248" y="9416"/>
                  </a:lnTo>
                  <a:lnTo>
                    <a:pt x="31386" y="9416"/>
                  </a:lnTo>
                  <a:lnTo>
                    <a:pt x="31386" y="6277"/>
                  </a:lnTo>
                  <a:lnTo>
                    <a:pt x="21971" y="6277"/>
                  </a:lnTo>
                  <a:lnTo>
                    <a:pt x="21971" y="9416"/>
                  </a:lnTo>
                  <a:lnTo>
                    <a:pt x="18832" y="9416"/>
                  </a:lnTo>
                  <a:lnTo>
                    <a:pt x="18832" y="6277"/>
                  </a:lnTo>
                  <a:lnTo>
                    <a:pt x="12555" y="6277"/>
                  </a:lnTo>
                  <a:lnTo>
                    <a:pt x="12555" y="9416"/>
                  </a:lnTo>
                  <a:lnTo>
                    <a:pt x="9417" y="9416"/>
                  </a:lnTo>
                  <a:lnTo>
                    <a:pt x="9417" y="6277"/>
                  </a:lnTo>
                  <a:lnTo>
                    <a:pt x="12555" y="6277"/>
                  </a:lnTo>
                  <a:lnTo>
                    <a:pt x="12555" y="3139"/>
                  </a:lnTo>
                  <a:lnTo>
                    <a:pt x="9417" y="3139"/>
                  </a:lnTo>
                  <a:lnTo>
                    <a:pt x="94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2"/>
            <p:cNvSpPr/>
            <p:nvPr/>
          </p:nvSpPr>
          <p:spPr>
            <a:xfrm>
              <a:off x="2783675" y="1977400"/>
              <a:ext cx="78475" cy="549250"/>
            </a:xfrm>
            <a:custGeom>
              <a:avLst/>
              <a:gdLst/>
              <a:ahLst/>
              <a:cxnLst/>
              <a:rect l="l" t="t" r="r" b="b"/>
              <a:pathLst>
                <a:path w="3139" h="21970" extrusionOk="0">
                  <a:moveTo>
                    <a:pt x="0" y="0"/>
                  </a:moveTo>
                  <a:lnTo>
                    <a:pt x="0" y="21970"/>
                  </a:lnTo>
                  <a:lnTo>
                    <a:pt x="3139" y="21970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2"/>
            <p:cNvSpPr/>
            <p:nvPr/>
          </p:nvSpPr>
          <p:spPr>
            <a:xfrm>
              <a:off x="3332925" y="1977400"/>
              <a:ext cx="78475" cy="549250"/>
            </a:xfrm>
            <a:custGeom>
              <a:avLst/>
              <a:gdLst/>
              <a:ahLst/>
              <a:cxnLst/>
              <a:rect l="l" t="t" r="r" b="b"/>
              <a:pathLst>
                <a:path w="3139" h="21970" extrusionOk="0">
                  <a:moveTo>
                    <a:pt x="0" y="0"/>
                  </a:moveTo>
                  <a:lnTo>
                    <a:pt x="0" y="21970"/>
                  </a:lnTo>
                  <a:lnTo>
                    <a:pt x="3139" y="21970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2"/>
            <p:cNvSpPr/>
            <p:nvPr/>
          </p:nvSpPr>
          <p:spPr>
            <a:xfrm>
              <a:off x="2862125" y="2918950"/>
              <a:ext cx="156975" cy="78500"/>
            </a:xfrm>
            <a:custGeom>
              <a:avLst/>
              <a:gdLst/>
              <a:ahLst/>
              <a:cxnLst/>
              <a:rect l="l" t="t" r="r" b="b"/>
              <a:pathLst>
                <a:path w="6279" h="3140" extrusionOk="0">
                  <a:moveTo>
                    <a:pt x="1" y="1"/>
                  </a:moveTo>
                  <a:lnTo>
                    <a:pt x="1" y="3139"/>
                  </a:lnTo>
                  <a:lnTo>
                    <a:pt x="6278" y="3139"/>
                  </a:lnTo>
                  <a:lnTo>
                    <a:pt x="6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2"/>
            <p:cNvSpPr/>
            <p:nvPr/>
          </p:nvSpPr>
          <p:spPr>
            <a:xfrm>
              <a:off x="3176000" y="2918950"/>
              <a:ext cx="156950" cy="78500"/>
            </a:xfrm>
            <a:custGeom>
              <a:avLst/>
              <a:gdLst/>
              <a:ahLst/>
              <a:cxnLst/>
              <a:rect l="l" t="t" r="r" b="b"/>
              <a:pathLst>
                <a:path w="6278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6277" y="3139"/>
                  </a:lnTo>
                  <a:lnTo>
                    <a:pt x="6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2"/>
            <p:cNvSpPr/>
            <p:nvPr/>
          </p:nvSpPr>
          <p:spPr>
            <a:xfrm>
              <a:off x="3019075" y="2055850"/>
              <a:ext cx="156950" cy="235425"/>
            </a:xfrm>
            <a:custGeom>
              <a:avLst/>
              <a:gdLst/>
              <a:ahLst/>
              <a:cxnLst/>
              <a:rect l="l" t="t" r="r" b="b"/>
              <a:pathLst>
                <a:path w="6278" h="9417" extrusionOk="0">
                  <a:moveTo>
                    <a:pt x="0" y="1"/>
                  </a:moveTo>
                  <a:lnTo>
                    <a:pt x="0" y="3139"/>
                  </a:lnTo>
                  <a:lnTo>
                    <a:pt x="0" y="6278"/>
                  </a:lnTo>
                  <a:lnTo>
                    <a:pt x="3139" y="6278"/>
                  </a:lnTo>
                  <a:lnTo>
                    <a:pt x="3139" y="9416"/>
                  </a:lnTo>
                  <a:lnTo>
                    <a:pt x="6277" y="9416"/>
                  </a:lnTo>
                  <a:lnTo>
                    <a:pt x="6277" y="6278"/>
                  </a:lnTo>
                  <a:lnTo>
                    <a:pt x="6277" y="3139"/>
                  </a:lnTo>
                  <a:lnTo>
                    <a:pt x="3139" y="3139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2" name="Google Shape;7992;p32"/>
          <p:cNvGrpSpPr/>
          <p:nvPr/>
        </p:nvGrpSpPr>
        <p:grpSpPr>
          <a:xfrm>
            <a:off x="7588313" y="2294250"/>
            <a:ext cx="941575" cy="1961625"/>
            <a:chOff x="3803700" y="1075050"/>
            <a:chExt cx="941575" cy="1961625"/>
          </a:xfrm>
        </p:grpSpPr>
        <p:sp>
          <p:nvSpPr>
            <p:cNvPr id="7993" name="Google Shape;7993;p32"/>
            <p:cNvSpPr/>
            <p:nvPr/>
          </p:nvSpPr>
          <p:spPr>
            <a:xfrm>
              <a:off x="4352950" y="2644325"/>
              <a:ext cx="78475" cy="313875"/>
            </a:xfrm>
            <a:custGeom>
              <a:avLst/>
              <a:gdLst/>
              <a:ahLst/>
              <a:cxnLst/>
              <a:rect l="l" t="t" r="r" b="b"/>
              <a:pathLst>
                <a:path w="3139" h="12555" extrusionOk="0">
                  <a:moveTo>
                    <a:pt x="0" y="1"/>
                  </a:moveTo>
                  <a:lnTo>
                    <a:pt x="0" y="12555"/>
                  </a:lnTo>
                  <a:lnTo>
                    <a:pt x="3139" y="12555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2"/>
            <p:cNvSpPr/>
            <p:nvPr/>
          </p:nvSpPr>
          <p:spPr>
            <a:xfrm>
              <a:off x="4117550" y="2644325"/>
              <a:ext cx="78500" cy="313875"/>
            </a:xfrm>
            <a:custGeom>
              <a:avLst/>
              <a:gdLst/>
              <a:ahLst/>
              <a:cxnLst/>
              <a:rect l="l" t="t" r="r" b="b"/>
              <a:pathLst>
                <a:path w="3140" h="12555" extrusionOk="0">
                  <a:moveTo>
                    <a:pt x="1" y="1"/>
                  </a:moveTo>
                  <a:lnTo>
                    <a:pt x="1" y="12555"/>
                  </a:lnTo>
                  <a:lnTo>
                    <a:pt x="3139" y="12555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2"/>
            <p:cNvSpPr/>
            <p:nvPr/>
          </p:nvSpPr>
          <p:spPr>
            <a:xfrm>
              <a:off x="3882150" y="1310450"/>
              <a:ext cx="784675" cy="627725"/>
            </a:xfrm>
            <a:custGeom>
              <a:avLst/>
              <a:gdLst/>
              <a:ahLst/>
              <a:cxnLst/>
              <a:rect l="l" t="t" r="r" b="b"/>
              <a:pathLst>
                <a:path w="31387" h="25109" extrusionOk="0">
                  <a:moveTo>
                    <a:pt x="12555" y="6277"/>
                  </a:moveTo>
                  <a:lnTo>
                    <a:pt x="12555" y="9416"/>
                  </a:lnTo>
                  <a:lnTo>
                    <a:pt x="9417" y="9416"/>
                  </a:lnTo>
                  <a:lnTo>
                    <a:pt x="9417" y="6277"/>
                  </a:lnTo>
                  <a:close/>
                  <a:moveTo>
                    <a:pt x="21971" y="6277"/>
                  </a:moveTo>
                  <a:lnTo>
                    <a:pt x="21971" y="9416"/>
                  </a:lnTo>
                  <a:lnTo>
                    <a:pt x="18832" y="9416"/>
                  </a:lnTo>
                  <a:lnTo>
                    <a:pt x="18832" y="6277"/>
                  </a:lnTo>
                  <a:close/>
                  <a:moveTo>
                    <a:pt x="18832" y="12555"/>
                  </a:moveTo>
                  <a:lnTo>
                    <a:pt x="18832" y="15693"/>
                  </a:lnTo>
                  <a:lnTo>
                    <a:pt x="12555" y="15693"/>
                  </a:lnTo>
                  <a:lnTo>
                    <a:pt x="12555" y="12555"/>
                  </a:lnTo>
                  <a:close/>
                  <a:moveTo>
                    <a:pt x="21971" y="0"/>
                  </a:moveTo>
                  <a:lnTo>
                    <a:pt x="21971" y="3139"/>
                  </a:lnTo>
                  <a:lnTo>
                    <a:pt x="3139" y="3139"/>
                  </a:lnTo>
                  <a:lnTo>
                    <a:pt x="3139" y="6277"/>
                  </a:lnTo>
                  <a:lnTo>
                    <a:pt x="1" y="6277"/>
                  </a:lnTo>
                  <a:lnTo>
                    <a:pt x="1" y="9416"/>
                  </a:lnTo>
                  <a:lnTo>
                    <a:pt x="3139" y="9416"/>
                  </a:lnTo>
                  <a:lnTo>
                    <a:pt x="3139" y="12555"/>
                  </a:lnTo>
                  <a:lnTo>
                    <a:pt x="3139" y="15693"/>
                  </a:lnTo>
                  <a:lnTo>
                    <a:pt x="3139" y="18832"/>
                  </a:lnTo>
                  <a:lnTo>
                    <a:pt x="12555" y="18832"/>
                  </a:lnTo>
                  <a:lnTo>
                    <a:pt x="12555" y="21970"/>
                  </a:lnTo>
                  <a:lnTo>
                    <a:pt x="12555" y="25109"/>
                  </a:lnTo>
                  <a:lnTo>
                    <a:pt x="18832" y="25109"/>
                  </a:lnTo>
                  <a:lnTo>
                    <a:pt x="18832" y="21970"/>
                  </a:lnTo>
                  <a:lnTo>
                    <a:pt x="18832" y="18832"/>
                  </a:lnTo>
                  <a:lnTo>
                    <a:pt x="28248" y="18832"/>
                  </a:lnTo>
                  <a:lnTo>
                    <a:pt x="28248" y="15693"/>
                  </a:lnTo>
                  <a:lnTo>
                    <a:pt x="28248" y="12555"/>
                  </a:lnTo>
                  <a:lnTo>
                    <a:pt x="28248" y="9416"/>
                  </a:lnTo>
                  <a:lnTo>
                    <a:pt x="31386" y="9416"/>
                  </a:lnTo>
                  <a:lnTo>
                    <a:pt x="31386" y="6277"/>
                  </a:lnTo>
                  <a:lnTo>
                    <a:pt x="28248" y="6277"/>
                  </a:lnTo>
                  <a:lnTo>
                    <a:pt x="28248" y="3139"/>
                  </a:lnTo>
                  <a:lnTo>
                    <a:pt x="25109" y="3139"/>
                  </a:lnTo>
                  <a:lnTo>
                    <a:pt x="251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2"/>
            <p:cNvSpPr/>
            <p:nvPr/>
          </p:nvSpPr>
          <p:spPr>
            <a:xfrm>
              <a:off x="3960625" y="1859700"/>
              <a:ext cx="627725" cy="784650"/>
            </a:xfrm>
            <a:custGeom>
              <a:avLst/>
              <a:gdLst/>
              <a:ahLst/>
              <a:cxnLst/>
              <a:rect l="l" t="t" r="r" b="b"/>
              <a:pathLst>
                <a:path w="25109" h="31386" extrusionOk="0">
                  <a:moveTo>
                    <a:pt x="12555" y="9416"/>
                  </a:moveTo>
                  <a:lnTo>
                    <a:pt x="12555" y="12554"/>
                  </a:lnTo>
                  <a:lnTo>
                    <a:pt x="15693" y="12554"/>
                  </a:lnTo>
                  <a:lnTo>
                    <a:pt x="15693" y="15693"/>
                  </a:lnTo>
                  <a:lnTo>
                    <a:pt x="12555" y="15693"/>
                  </a:lnTo>
                  <a:lnTo>
                    <a:pt x="12555" y="12554"/>
                  </a:lnTo>
                  <a:lnTo>
                    <a:pt x="9416" y="12554"/>
                  </a:lnTo>
                  <a:lnTo>
                    <a:pt x="9416" y="9416"/>
                  </a:lnTo>
                  <a:close/>
                  <a:moveTo>
                    <a:pt x="0" y="0"/>
                  </a:moveTo>
                  <a:lnTo>
                    <a:pt x="0" y="6277"/>
                  </a:lnTo>
                  <a:lnTo>
                    <a:pt x="3139" y="6277"/>
                  </a:lnTo>
                  <a:lnTo>
                    <a:pt x="3139" y="28247"/>
                  </a:lnTo>
                  <a:lnTo>
                    <a:pt x="3139" y="31386"/>
                  </a:lnTo>
                  <a:lnTo>
                    <a:pt x="21970" y="31386"/>
                  </a:lnTo>
                  <a:lnTo>
                    <a:pt x="21970" y="28247"/>
                  </a:lnTo>
                  <a:lnTo>
                    <a:pt x="21970" y="6277"/>
                  </a:lnTo>
                  <a:lnTo>
                    <a:pt x="25109" y="6277"/>
                  </a:lnTo>
                  <a:lnTo>
                    <a:pt x="25109" y="0"/>
                  </a:lnTo>
                  <a:lnTo>
                    <a:pt x="15693" y="0"/>
                  </a:lnTo>
                  <a:lnTo>
                    <a:pt x="15693" y="3139"/>
                  </a:lnTo>
                  <a:lnTo>
                    <a:pt x="9416" y="3139"/>
                  </a:lnTo>
                  <a:lnTo>
                    <a:pt x="9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2"/>
            <p:cNvSpPr/>
            <p:nvPr/>
          </p:nvSpPr>
          <p:spPr>
            <a:xfrm>
              <a:off x="4352950" y="1467375"/>
              <a:ext cx="78475" cy="78500"/>
            </a:xfrm>
            <a:custGeom>
              <a:avLst/>
              <a:gdLst/>
              <a:ahLst/>
              <a:cxnLst/>
              <a:rect l="l" t="t" r="r" b="b"/>
              <a:pathLst>
                <a:path w="3139" h="3140" extrusionOk="0">
                  <a:moveTo>
                    <a:pt x="0" y="0"/>
                  </a:moveTo>
                  <a:lnTo>
                    <a:pt x="0" y="3139"/>
                  </a:lnTo>
                  <a:lnTo>
                    <a:pt x="3139" y="3139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2"/>
            <p:cNvSpPr/>
            <p:nvPr/>
          </p:nvSpPr>
          <p:spPr>
            <a:xfrm>
              <a:off x="4117550" y="1467375"/>
              <a:ext cx="78500" cy="78500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1" y="0"/>
                  </a:moveTo>
                  <a:lnTo>
                    <a:pt x="1" y="3139"/>
                  </a:lnTo>
                  <a:lnTo>
                    <a:pt x="3139" y="3139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2"/>
            <p:cNvSpPr/>
            <p:nvPr/>
          </p:nvSpPr>
          <p:spPr>
            <a:xfrm>
              <a:off x="4196025" y="1624300"/>
              <a:ext cx="156950" cy="78500"/>
            </a:xfrm>
            <a:custGeom>
              <a:avLst/>
              <a:gdLst/>
              <a:ahLst/>
              <a:cxnLst/>
              <a:rect l="l" t="t" r="r" b="b"/>
              <a:pathLst>
                <a:path w="6278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6277" y="3139"/>
                  </a:lnTo>
                  <a:lnTo>
                    <a:pt x="62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2"/>
            <p:cNvSpPr/>
            <p:nvPr/>
          </p:nvSpPr>
          <p:spPr>
            <a:xfrm>
              <a:off x="4509875" y="2016625"/>
              <a:ext cx="78475" cy="549275"/>
            </a:xfrm>
            <a:custGeom>
              <a:avLst/>
              <a:gdLst/>
              <a:ahLst/>
              <a:cxnLst/>
              <a:rect l="l" t="t" r="r" b="b"/>
              <a:pathLst>
                <a:path w="3139" h="21971" extrusionOk="0">
                  <a:moveTo>
                    <a:pt x="0" y="0"/>
                  </a:moveTo>
                  <a:lnTo>
                    <a:pt x="0" y="21970"/>
                  </a:lnTo>
                  <a:lnTo>
                    <a:pt x="3139" y="21970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2"/>
            <p:cNvSpPr/>
            <p:nvPr/>
          </p:nvSpPr>
          <p:spPr>
            <a:xfrm>
              <a:off x="3960625" y="2016625"/>
              <a:ext cx="78500" cy="549275"/>
            </a:xfrm>
            <a:custGeom>
              <a:avLst/>
              <a:gdLst/>
              <a:ahLst/>
              <a:cxnLst/>
              <a:rect l="l" t="t" r="r" b="b"/>
              <a:pathLst>
                <a:path w="3140" h="21971" extrusionOk="0">
                  <a:moveTo>
                    <a:pt x="0" y="0"/>
                  </a:moveTo>
                  <a:lnTo>
                    <a:pt x="0" y="21970"/>
                  </a:lnTo>
                  <a:lnTo>
                    <a:pt x="3139" y="21970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2"/>
            <p:cNvSpPr/>
            <p:nvPr/>
          </p:nvSpPr>
          <p:spPr>
            <a:xfrm>
              <a:off x="4352950" y="2958175"/>
              <a:ext cx="156950" cy="78500"/>
            </a:xfrm>
            <a:custGeom>
              <a:avLst/>
              <a:gdLst/>
              <a:ahLst/>
              <a:cxnLst/>
              <a:rect l="l" t="t" r="r" b="b"/>
              <a:pathLst>
                <a:path w="6278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6277" y="3139"/>
                  </a:lnTo>
                  <a:lnTo>
                    <a:pt x="6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2"/>
            <p:cNvSpPr/>
            <p:nvPr/>
          </p:nvSpPr>
          <p:spPr>
            <a:xfrm>
              <a:off x="4039100" y="2958175"/>
              <a:ext cx="156950" cy="78500"/>
            </a:xfrm>
            <a:custGeom>
              <a:avLst/>
              <a:gdLst/>
              <a:ahLst/>
              <a:cxnLst/>
              <a:rect l="l" t="t" r="r" b="b"/>
              <a:pathLst>
                <a:path w="6278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6277" y="3139"/>
                  </a:lnTo>
                  <a:lnTo>
                    <a:pt x="62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2"/>
            <p:cNvSpPr/>
            <p:nvPr/>
          </p:nvSpPr>
          <p:spPr>
            <a:xfrm>
              <a:off x="3803700" y="1075050"/>
              <a:ext cx="941575" cy="706200"/>
            </a:xfrm>
            <a:custGeom>
              <a:avLst/>
              <a:gdLst/>
              <a:ahLst/>
              <a:cxnLst/>
              <a:rect l="l" t="t" r="r" b="b"/>
              <a:pathLst>
                <a:path w="37663" h="28248" extrusionOk="0">
                  <a:moveTo>
                    <a:pt x="9416" y="1"/>
                  </a:moveTo>
                  <a:lnTo>
                    <a:pt x="9416" y="3139"/>
                  </a:lnTo>
                  <a:lnTo>
                    <a:pt x="6277" y="3139"/>
                  </a:lnTo>
                  <a:lnTo>
                    <a:pt x="6277" y="6278"/>
                  </a:lnTo>
                  <a:lnTo>
                    <a:pt x="3139" y="6278"/>
                  </a:lnTo>
                  <a:lnTo>
                    <a:pt x="3139" y="9416"/>
                  </a:lnTo>
                  <a:lnTo>
                    <a:pt x="0" y="9416"/>
                  </a:lnTo>
                  <a:lnTo>
                    <a:pt x="0" y="15693"/>
                  </a:lnTo>
                  <a:lnTo>
                    <a:pt x="0" y="18832"/>
                  </a:lnTo>
                  <a:lnTo>
                    <a:pt x="0" y="21971"/>
                  </a:lnTo>
                  <a:lnTo>
                    <a:pt x="0" y="25109"/>
                  </a:lnTo>
                  <a:lnTo>
                    <a:pt x="3139" y="25109"/>
                  </a:lnTo>
                  <a:lnTo>
                    <a:pt x="3139" y="28248"/>
                  </a:lnTo>
                  <a:lnTo>
                    <a:pt x="6277" y="28248"/>
                  </a:lnTo>
                  <a:lnTo>
                    <a:pt x="6277" y="25109"/>
                  </a:lnTo>
                  <a:lnTo>
                    <a:pt x="6277" y="21971"/>
                  </a:lnTo>
                  <a:lnTo>
                    <a:pt x="6277" y="18832"/>
                  </a:lnTo>
                  <a:lnTo>
                    <a:pt x="3139" y="18832"/>
                  </a:lnTo>
                  <a:lnTo>
                    <a:pt x="3139" y="15693"/>
                  </a:lnTo>
                  <a:lnTo>
                    <a:pt x="6277" y="15693"/>
                  </a:lnTo>
                  <a:lnTo>
                    <a:pt x="6277" y="12555"/>
                  </a:lnTo>
                  <a:lnTo>
                    <a:pt x="25109" y="12555"/>
                  </a:lnTo>
                  <a:lnTo>
                    <a:pt x="25109" y="9416"/>
                  </a:lnTo>
                  <a:lnTo>
                    <a:pt x="28247" y="9416"/>
                  </a:lnTo>
                  <a:lnTo>
                    <a:pt x="28247" y="12555"/>
                  </a:lnTo>
                  <a:lnTo>
                    <a:pt x="31386" y="12555"/>
                  </a:lnTo>
                  <a:lnTo>
                    <a:pt x="31386" y="15693"/>
                  </a:lnTo>
                  <a:lnTo>
                    <a:pt x="34524" y="15693"/>
                  </a:lnTo>
                  <a:lnTo>
                    <a:pt x="34524" y="18832"/>
                  </a:lnTo>
                  <a:lnTo>
                    <a:pt x="31386" y="18832"/>
                  </a:lnTo>
                  <a:lnTo>
                    <a:pt x="31386" y="21971"/>
                  </a:lnTo>
                  <a:lnTo>
                    <a:pt x="31386" y="25109"/>
                  </a:lnTo>
                  <a:lnTo>
                    <a:pt x="31386" y="28248"/>
                  </a:lnTo>
                  <a:lnTo>
                    <a:pt x="34524" y="28248"/>
                  </a:lnTo>
                  <a:lnTo>
                    <a:pt x="34524" y="25109"/>
                  </a:lnTo>
                  <a:lnTo>
                    <a:pt x="37663" y="25109"/>
                  </a:lnTo>
                  <a:lnTo>
                    <a:pt x="37663" y="21971"/>
                  </a:lnTo>
                  <a:lnTo>
                    <a:pt x="37663" y="18832"/>
                  </a:lnTo>
                  <a:lnTo>
                    <a:pt x="37663" y="15693"/>
                  </a:lnTo>
                  <a:lnTo>
                    <a:pt x="37663" y="9416"/>
                  </a:lnTo>
                  <a:lnTo>
                    <a:pt x="34524" y="9416"/>
                  </a:lnTo>
                  <a:lnTo>
                    <a:pt x="34524" y="6278"/>
                  </a:lnTo>
                  <a:lnTo>
                    <a:pt x="31386" y="6278"/>
                  </a:lnTo>
                  <a:lnTo>
                    <a:pt x="31386" y="3139"/>
                  </a:lnTo>
                  <a:lnTo>
                    <a:pt x="28247" y="3139"/>
                  </a:lnTo>
                  <a:lnTo>
                    <a:pt x="28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2"/>
            <p:cNvSpPr/>
            <p:nvPr/>
          </p:nvSpPr>
          <p:spPr>
            <a:xfrm>
              <a:off x="4196025" y="2095075"/>
              <a:ext cx="78475" cy="78500"/>
            </a:xfrm>
            <a:custGeom>
              <a:avLst/>
              <a:gdLst/>
              <a:ahLst/>
              <a:cxnLst/>
              <a:rect l="l" t="t" r="r" b="b"/>
              <a:pathLst>
                <a:path w="3139" h="3140" extrusionOk="0">
                  <a:moveTo>
                    <a:pt x="0" y="1"/>
                  </a:moveTo>
                  <a:lnTo>
                    <a:pt x="0" y="3139"/>
                  </a:lnTo>
                  <a:lnTo>
                    <a:pt x="3139" y="3139"/>
                  </a:lnTo>
                  <a:lnTo>
                    <a:pt x="31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2"/>
            <p:cNvSpPr/>
            <p:nvPr/>
          </p:nvSpPr>
          <p:spPr>
            <a:xfrm>
              <a:off x="4274475" y="2173550"/>
              <a:ext cx="78500" cy="78475"/>
            </a:xfrm>
            <a:custGeom>
              <a:avLst/>
              <a:gdLst/>
              <a:ahLst/>
              <a:cxnLst/>
              <a:rect l="l" t="t" r="r" b="b"/>
              <a:pathLst>
                <a:path w="3140" h="3139" extrusionOk="0">
                  <a:moveTo>
                    <a:pt x="1" y="0"/>
                  </a:moveTo>
                  <a:lnTo>
                    <a:pt x="1" y="3139"/>
                  </a:lnTo>
                  <a:lnTo>
                    <a:pt x="3139" y="3139"/>
                  </a:lnTo>
                  <a:lnTo>
                    <a:pt x="31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38">
    <p:spTree>
      <p:nvGrpSpPr>
        <p:cNvPr id="1" name="Shape 8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8" name="Google Shape;8008;p33"/>
          <p:cNvSpPr txBox="1">
            <a:spLocks noGrp="1"/>
          </p:cNvSpPr>
          <p:nvPr>
            <p:ph type="subTitle" idx="1"/>
          </p:nvPr>
        </p:nvSpPr>
        <p:spPr>
          <a:xfrm>
            <a:off x="69987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09" name="Google Shape;8009;p33"/>
          <p:cNvSpPr txBox="1">
            <a:spLocks noGrp="1"/>
          </p:cNvSpPr>
          <p:nvPr>
            <p:ph type="subTitle" idx="2"/>
          </p:nvPr>
        </p:nvSpPr>
        <p:spPr>
          <a:xfrm>
            <a:off x="699875" y="1475250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0" name="Google Shape;8010;p33"/>
          <p:cNvSpPr txBox="1">
            <a:spLocks noGrp="1"/>
          </p:cNvSpPr>
          <p:nvPr>
            <p:ph type="subTitle" idx="3"/>
          </p:nvPr>
        </p:nvSpPr>
        <p:spPr>
          <a:xfrm>
            <a:off x="34149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11" name="Google Shape;8011;p33"/>
          <p:cNvSpPr txBox="1">
            <a:spLocks noGrp="1"/>
          </p:cNvSpPr>
          <p:nvPr>
            <p:ph type="subTitle" idx="4"/>
          </p:nvPr>
        </p:nvSpPr>
        <p:spPr>
          <a:xfrm>
            <a:off x="34149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2" name="Google Shape;8012;p33"/>
          <p:cNvSpPr txBox="1">
            <a:spLocks noGrp="1"/>
          </p:cNvSpPr>
          <p:nvPr>
            <p:ph type="subTitle" idx="5"/>
          </p:nvPr>
        </p:nvSpPr>
        <p:spPr>
          <a:xfrm>
            <a:off x="61581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13" name="Google Shape;8013;p33"/>
          <p:cNvSpPr txBox="1">
            <a:spLocks noGrp="1"/>
          </p:cNvSpPr>
          <p:nvPr>
            <p:ph type="subTitle" idx="6"/>
          </p:nvPr>
        </p:nvSpPr>
        <p:spPr>
          <a:xfrm>
            <a:off x="61581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4" name="Google Shape;8014;p3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3">
    <p:spTree>
      <p:nvGrpSpPr>
        <p:cNvPr id="1" name="Shape 8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6" name="Google Shape;8016;p34"/>
          <p:cNvSpPr txBox="1">
            <a:spLocks noGrp="1"/>
          </p:cNvSpPr>
          <p:nvPr>
            <p:ph type="subTitle" idx="1"/>
          </p:nvPr>
        </p:nvSpPr>
        <p:spPr>
          <a:xfrm>
            <a:off x="1507331" y="3063440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17" name="Google Shape;8017;p34"/>
          <p:cNvSpPr txBox="1">
            <a:spLocks noGrp="1"/>
          </p:cNvSpPr>
          <p:nvPr>
            <p:ph type="subTitle" idx="2"/>
          </p:nvPr>
        </p:nvSpPr>
        <p:spPr>
          <a:xfrm>
            <a:off x="4893469" y="3063440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18" name="Google Shape;8018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19" name="Google Shape;8019;p34"/>
          <p:cNvSpPr txBox="1">
            <a:spLocks noGrp="1"/>
          </p:cNvSpPr>
          <p:nvPr>
            <p:ph type="subTitle" idx="3"/>
          </p:nvPr>
        </p:nvSpPr>
        <p:spPr>
          <a:xfrm>
            <a:off x="183117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20" name="Google Shape;8020;p34"/>
          <p:cNvSpPr txBox="1">
            <a:spLocks noGrp="1"/>
          </p:cNvSpPr>
          <p:nvPr>
            <p:ph type="subTitle" idx="4"/>
          </p:nvPr>
        </p:nvSpPr>
        <p:spPr>
          <a:xfrm>
            <a:off x="521732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" name="Shape 8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2" name="Google Shape;8022;p35"/>
          <p:cNvSpPr txBox="1">
            <a:spLocks noGrp="1"/>
          </p:cNvSpPr>
          <p:nvPr>
            <p:ph type="title"/>
          </p:nvPr>
        </p:nvSpPr>
        <p:spPr>
          <a:xfrm>
            <a:off x="1830900" y="2086450"/>
            <a:ext cx="5482200" cy="14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023" name="Google Shape;8023;p35"/>
          <p:cNvSpPr txBox="1">
            <a:spLocks noGrp="1"/>
          </p:cNvSpPr>
          <p:nvPr>
            <p:ph type="title" idx="2"/>
          </p:nvPr>
        </p:nvSpPr>
        <p:spPr>
          <a:xfrm>
            <a:off x="3150150" y="3437950"/>
            <a:ext cx="28437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grpSp>
        <p:nvGrpSpPr>
          <p:cNvPr id="8024" name="Google Shape;8024;p35"/>
          <p:cNvGrpSpPr/>
          <p:nvPr/>
        </p:nvGrpSpPr>
        <p:grpSpPr>
          <a:xfrm>
            <a:off x="7483963" y="283353"/>
            <a:ext cx="1443946" cy="721968"/>
            <a:chOff x="311697" y="-12"/>
            <a:chExt cx="4437449" cy="2218709"/>
          </a:xfrm>
        </p:grpSpPr>
        <p:sp>
          <p:nvSpPr>
            <p:cNvPr id="8025" name="Google Shape;8025;p3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35"/>
          <p:cNvGrpSpPr/>
          <p:nvPr/>
        </p:nvGrpSpPr>
        <p:grpSpPr>
          <a:xfrm>
            <a:off x="330944" y="1005327"/>
            <a:ext cx="764572" cy="382284"/>
            <a:chOff x="311697" y="-12"/>
            <a:chExt cx="4437449" cy="2218709"/>
          </a:xfrm>
        </p:grpSpPr>
        <p:sp>
          <p:nvSpPr>
            <p:cNvPr id="8355" name="Google Shape;8355;p3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3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3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3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3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3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3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3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3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3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3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3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3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3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3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3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3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3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3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3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3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3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3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3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3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3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3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3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3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3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3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3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3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3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3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3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3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3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3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3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3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3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3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3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3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3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3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3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3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3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3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3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3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3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3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3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3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3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3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3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3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3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3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3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3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3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3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3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3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3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3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3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3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3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3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3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3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3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3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3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3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3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3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3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3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3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3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3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3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3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3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3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3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3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3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3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3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3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3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3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3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3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3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3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3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3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3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3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3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3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3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3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3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3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3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3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3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3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3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3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3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3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3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3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3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3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3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3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3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3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3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3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3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3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3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3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3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3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3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3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3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3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3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3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3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3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3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3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3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3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3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3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3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3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3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3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3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3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3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3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3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3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3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3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3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3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3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3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3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3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3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3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3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3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3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3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3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3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3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3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3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3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3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3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3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3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3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3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3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3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3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3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3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3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3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3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3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3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3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3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3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3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3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3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3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3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3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3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3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3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3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3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3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3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3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3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3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3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3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3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3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3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3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3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3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3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3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3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3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3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3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3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3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3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3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3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3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3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3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3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3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3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3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3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3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3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3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3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3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3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3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3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3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3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3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3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3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3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3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3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3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3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3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3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3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3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3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4" name="Google Shape;8684;p35"/>
          <p:cNvSpPr/>
          <p:nvPr/>
        </p:nvSpPr>
        <p:spPr>
          <a:xfrm rot="-5400000">
            <a:off x="4557603" y="3280422"/>
            <a:ext cx="28800" cy="294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5" name="Google Shape;8685;p35"/>
          <p:cNvSpPr/>
          <p:nvPr/>
        </p:nvSpPr>
        <p:spPr>
          <a:xfrm rot="-5400000">
            <a:off x="23938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6" name="Google Shape;8686;p35"/>
          <p:cNvSpPr/>
          <p:nvPr/>
        </p:nvSpPr>
        <p:spPr>
          <a:xfrm rot="5400000">
            <a:off x="66547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7">
  <p:cSld name="TITLE_AND_TWO_COLUMNS_4">
    <p:spTree>
      <p:nvGrpSpPr>
        <p:cNvPr id="1" name="Shape 8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8" name="Google Shape;8688;p36"/>
          <p:cNvSpPr txBox="1">
            <a:spLocks noGrp="1"/>
          </p:cNvSpPr>
          <p:nvPr>
            <p:ph type="title"/>
          </p:nvPr>
        </p:nvSpPr>
        <p:spPr>
          <a:xfrm>
            <a:off x="1428841" y="3827225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600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689" name="Google Shape;8689;p36"/>
          <p:cNvSpPr txBox="1">
            <a:spLocks noGrp="1"/>
          </p:cNvSpPr>
          <p:nvPr>
            <p:ph type="title" idx="2"/>
          </p:nvPr>
        </p:nvSpPr>
        <p:spPr>
          <a:xfrm>
            <a:off x="5200859" y="3827225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600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690" name="Google Shape;8690;p36"/>
          <p:cNvSpPr txBox="1">
            <a:spLocks noGrp="1"/>
          </p:cNvSpPr>
          <p:nvPr>
            <p:ph type="title" idx="3"/>
          </p:nvPr>
        </p:nvSpPr>
        <p:spPr>
          <a:xfrm>
            <a:off x="1428843" y="3404900"/>
            <a:ext cx="25143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691" name="Google Shape;8691;p36"/>
          <p:cNvSpPr txBox="1">
            <a:spLocks noGrp="1"/>
          </p:cNvSpPr>
          <p:nvPr>
            <p:ph type="title" idx="4"/>
          </p:nvPr>
        </p:nvSpPr>
        <p:spPr>
          <a:xfrm>
            <a:off x="5200855" y="3404900"/>
            <a:ext cx="25143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692" name="Google Shape;8692;p36"/>
          <p:cNvSpPr txBox="1">
            <a:spLocks noGrp="1"/>
          </p:cNvSpPr>
          <p:nvPr>
            <p:ph type="title" idx="5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2_1">
    <p:spTree>
      <p:nvGrpSpPr>
        <p:cNvPr id="1" name="Shape 8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4" name="Google Shape;8694;p37"/>
          <p:cNvSpPr/>
          <p:nvPr/>
        </p:nvSpPr>
        <p:spPr>
          <a:xfrm>
            <a:off x="6247288" y="1504875"/>
            <a:ext cx="2125800" cy="309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5" name="Google Shape;8695;p37"/>
          <p:cNvSpPr/>
          <p:nvPr/>
        </p:nvSpPr>
        <p:spPr>
          <a:xfrm>
            <a:off x="3523138" y="1504875"/>
            <a:ext cx="2125800" cy="309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6" name="Google Shape;8696;p37"/>
          <p:cNvSpPr/>
          <p:nvPr/>
        </p:nvSpPr>
        <p:spPr>
          <a:xfrm>
            <a:off x="770913" y="1504875"/>
            <a:ext cx="2125800" cy="309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7" name="Google Shape;8697;p37"/>
          <p:cNvSpPr txBox="1">
            <a:spLocks noGrp="1"/>
          </p:cNvSpPr>
          <p:nvPr>
            <p:ph type="title"/>
          </p:nvPr>
        </p:nvSpPr>
        <p:spPr>
          <a:xfrm>
            <a:off x="918908" y="2271750"/>
            <a:ext cx="18288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98" name="Google Shape;8698;p37"/>
          <p:cNvSpPr txBox="1">
            <a:spLocks noGrp="1"/>
          </p:cNvSpPr>
          <p:nvPr>
            <p:ph type="subTitle" idx="1"/>
          </p:nvPr>
        </p:nvSpPr>
        <p:spPr>
          <a:xfrm>
            <a:off x="918908" y="2904744"/>
            <a:ext cx="1828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accent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699" name="Google Shape;8699;p37"/>
          <p:cNvSpPr txBox="1">
            <a:spLocks noGrp="1"/>
          </p:cNvSpPr>
          <p:nvPr>
            <p:ph type="title" idx="2"/>
          </p:nvPr>
        </p:nvSpPr>
        <p:spPr>
          <a:xfrm>
            <a:off x="3671633" y="2271750"/>
            <a:ext cx="18288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00" name="Google Shape;8700;p37"/>
          <p:cNvSpPr txBox="1">
            <a:spLocks noGrp="1"/>
          </p:cNvSpPr>
          <p:nvPr>
            <p:ph type="subTitle" idx="3"/>
          </p:nvPr>
        </p:nvSpPr>
        <p:spPr>
          <a:xfrm>
            <a:off x="3671633" y="2904744"/>
            <a:ext cx="1828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accent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01" name="Google Shape;8701;p37"/>
          <p:cNvSpPr txBox="1">
            <a:spLocks noGrp="1"/>
          </p:cNvSpPr>
          <p:nvPr>
            <p:ph type="title" idx="4"/>
          </p:nvPr>
        </p:nvSpPr>
        <p:spPr>
          <a:xfrm>
            <a:off x="6395783" y="2271750"/>
            <a:ext cx="1828800" cy="5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02" name="Google Shape;8702;p37"/>
          <p:cNvSpPr txBox="1">
            <a:spLocks noGrp="1"/>
          </p:cNvSpPr>
          <p:nvPr>
            <p:ph type="subTitle" idx="5"/>
          </p:nvPr>
        </p:nvSpPr>
        <p:spPr>
          <a:xfrm>
            <a:off x="6395783" y="2904744"/>
            <a:ext cx="18288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600">
                <a:solidFill>
                  <a:schemeClr val="accent6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703" name="Google Shape;8703;p37"/>
          <p:cNvSpPr txBox="1">
            <a:spLocks noGrp="1"/>
          </p:cNvSpPr>
          <p:nvPr>
            <p:ph type="title" idx="6" hasCustomPrompt="1"/>
          </p:nvPr>
        </p:nvSpPr>
        <p:spPr>
          <a:xfrm>
            <a:off x="918908" y="3921650"/>
            <a:ext cx="1828800" cy="4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dvent Pro"/>
              <a:buNone/>
              <a:defRPr sz="2100" b="1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8704" name="Google Shape;8704;p37"/>
          <p:cNvSpPr txBox="1">
            <a:spLocks noGrp="1"/>
          </p:cNvSpPr>
          <p:nvPr>
            <p:ph type="title" idx="7" hasCustomPrompt="1"/>
          </p:nvPr>
        </p:nvSpPr>
        <p:spPr>
          <a:xfrm>
            <a:off x="3671633" y="3921650"/>
            <a:ext cx="1828800" cy="4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dvent Pro"/>
              <a:buNone/>
              <a:defRPr sz="2100" b="1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8705" name="Google Shape;8705;p37"/>
          <p:cNvSpPr txBox="1">
            <a:spLocks noGrp="1"/>
          </p:cNvSpPr>
          <p:nvPr>
            <p:ph type="title" idx="8" hasCustomPrompt="1"/>
          </p:nvPr>
        </p:nvSpPr>
        <p:spPr>
          <a:xfrm>
            <a:off x="6395783" y="3921650"/>
            <a:ext cx="1828800" cy="44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dvent Pro"/>
              <a:buNone/>
              <a:defRPr sz="2100" b="1">
                <a:solidFill>
                  <a:schemeClr val="accent6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Font typeface="Advent Pro"/>
              <a:buNone/>
              <a:defRPr sz="12000" b="1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r>
              <a:t>xx%</a:t>
            </a:r>
          </a:p>
        </p:txBody>
      </p:sp>
      <p:sp>
        <p:nvSpPr>
          <p:cNvPr id="8706" name="Google Shape;8706;p37"/>
          <p:cNvSpPr txBox="1">
            <a:spLocks noGrp="1"/>
          </p:cNvSpPr>
          <p:nvPr>
            <p:ph type="title" idx="9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3">
    <p:spTree>
      <p:nvGrpSpPr>
        <p:cNvPr id="1" name="Shape 8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8" name="Google Shape;8708;p38"/>
          <p:cNvSpPr txBox="1">
            <a:spLocks noGrp="1"/>
          </p:cNvSpPr>
          <p:nvPr>
            <p:ph type="title" hasCustomPrompt="1"/>
          </p:nvPr>
        </p:nvSpPr>
        <p:spPr>
          <a:xfrm>
            <a:off x="4194163" y="1211927"/>
            <a:ext cx="759300" cy="7590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6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09" name="Google Shape;8709;p38"/>
          <p:cNvSpPr txBox="1">
            <a:spLocks noGrp="1"/>
          </p:cNvSpPr>
          <p:nvPr>
            <p:ph type="title" idx="2" hasCustomPrompt="1"/>
          </p:nvPr>
        </p:nvSpPr>
        <p:spPr>
          <a:xfrm>
            <a:off x="2483438" y="2509740"/>
            <a:ext cx="759300" cy="7590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6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10" name="Google Shape;8710;p38"/>
          <p:cNvSpPr txBox="1">
            <a:spLocks noGrp="1"/>
          </p:cNvSpPr>
          <p:nvPr>
            <p:ph type="subTitle" idx="1"/>
          </p:nvPr>
        </p:nvSpPr>
        <p:spPr>
          <a:xfrm>
            <a:off x="5754775" y="1378698"/>
            <a:ext cx="23937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11" name="Google Shape;8711;p38"/>
          <p:cNvSpPr txBox="1">
            <a:spLocks noGrp="1"/>
          </p:cNvSpPr>
          <p:nvPr>
            <p:ph type="title" idx="3" hasCustomPrompt="1"/>
          </p:nvPr>
        </p:nvSpPr>
        <p:spPr>
          <a:xfrm>
            <a:off x="4192350" y="3823081"/>
            <a:ext cx="759300" cy="7590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600" b="1">
                <a:solidFill>
                  <a:schemeClr val="accent6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12" name="Google Shape;8712;p38"/>
          <p:cNvSpPr txBox="1">
            <a:spLocks noGrp="1"/>
          </p:cNvSpPr>
          <p:nvPr>
            <p:ph type="subTitle" idx="4"/>
          </p:nvPr>
        </p:nvSpPr>
        <p:spPr>
          <a:xfrm>
            <a:off x="3705700" y="2678311"/>
            <a:ext cx="23937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13" name="Google Shape;8713;p38"/>
          <p:cNvSpPr txBox="1">
            <a:spLocks noGrp="1"/>
          </p:cNvSpPr>
          <p:nvPr>
            <p:ph type="subTitle" idx="5"/>
          </p:nvPr>
        </p:nvSpPr>
        <p:spPr>
          <a:xfrm>
            <a:off x="5952346" y="4002565"/>
            <a:ext cx="23937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"/>
              <a:buFont typeface="Advent Pro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14" name="Google Shape;8714;p38"/>
          <p:cNvSpPr txBox="1">
            <a:spLocks noGrp="1"/>
          </p:cNvSpPr>
          <p:nvPr>
            <p:ph type="title" idx="6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">
    <p:spTree>
      <p:nvGrpSpPr>
        <p:cNvPr id="1" name="Shape 8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6" name="Google Shape;8716;p39"/>
          <p:cNvSpPr txBox="1">
            <a:spLocks noGrp="1"/>
          </p:cNvSpPr>
          <p:nvPr>
            <p:ph type="title" hasCustomPrompt="1"/>
          </p:nvPr>
        </p:nvSpPr>
        <p:spPr>
          <a:xfrm>
            <a:off x="824375" y="2811556"/>
            <a:ext cx="20949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8717" name="Google Shape;8717;p39"/>
          <p:cNvSpPr txBox="1">
            <a:spLocks noGrp="1"/>
          </p:cNvSpPr>
          <p:nvPr>
            <p:ph type="subTitle" idx="1"/>
          </p:nvPr>
        </p:nvSpPr>
        <p:spPr>
          <a:xfrm flipH="1">
            <a:off x="824825" y="3215669"/>
            <a:ext cx="2094000" cy="6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18" name="Google Shape;8718;p39"/>
          <p:cNvSpPr txBox="1">
            <a:spLocks noGrp="1"/>
          </p:cNvSpPr>
          <p:nvPr>
            <p:ph type="title" idx="2" hasCustomPrompt="1"/>
          </p:nvPr>
        </p:nvSpPr>
        <p:spPr>
          <a:xfrm>
            <a:off x="3525000" y="2811556"/>
            <a:ext cx="20949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8719" name="Google Shape;8719;p39"/>
          <p:cNvSpPr txBox="1">
            <a:spLocks noGrp="1"/>
          </p:cNvSpPr>
          <p:nvPr>
            <p:ph type="subTitle" idx="3"/>
          </p:nvPr>
        </p:nvSpPr>
        <p:spPr>
          <a:xfrm flipH="1">
            <a:off x="3525000" y="3215675"/>
            <a:ext cx="2094900" cy="6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20" name="Google Shape;8720;p39"/>
          <p:cNvSpPr txBox="1">
            <a:spLocks noGrp="1"/>
          </p:cNvSpPr>
          <p:nvPr>
            <p:ph type="title" idx="4" hasCustomPrompt="1"/>
          </p:nvPr>
        </p:nvSpPr>
        <p:spPr>
          <a:xfrm>
            <a:off x="6224725" y="2811556"/>
            <a:ext cx="2094900" cy="40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Black"/>
              <a:buNone/>
              <a:defRPr>
                <a:solidFill>
                  <a:schemeClr val="accent1"/>
                </a:solidFill>
                <a:latin typeface="Barlow Black"/>
                <a:ea typeface="Barlow Black"/>
                <a:cs typeface="Barlow Black"/>
                <a:sym typeface="Barlow Black"/>
              </a:defRPr>
            </a:lvl9pPr>
          </a:lstStyle>
          <a:p>
            <a:r>
              <a:t>xx%</a:t>
            </a:r>
          </a:p>
        </p:txBody>
      </p:sp>
      <p:sp>
        <p:nvSpPr>
          <p:cNvPr id="8721" name="Google Shape;8721;p39"/>
          <p:cNvSpPr txBox="1">
            <a:spLocks noGrp="1"/>
          </p:cNvSpPr>
          <p:nvPr>
            <p:ph type="subTitle" idx="5"/>
          </p:nvPr>
        </p:nvSpPr>
        <p:spPr>
          <a:xfrm flipH="1">
            <a:off x="6224725" y="3215675"/>
            <a:ext cx="2094900" cy="6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22" name="Google Shape;8722;p39"/>
          <p:cNvSpPr/>
          <p:nvPr/>
        </p:nvSpPr>
        <p:spPr>
          <a:xfrm flipH="1">
            <a:off x="-87500" y="4441775"/>
            <a:ext cx="2560875" cy="579725"/>
          </a:xfrm>
          <a:custGeom>
            <a:avLst/>
            <a:gdLst/>
            <a:ahLst/>
            <a:cxnLst/>
            <a:rect l="l" t="t" r="r" b="b"/>
            <a:pathLst>
              <a:path w="102435" h="23189" extrusionOk="0">
                <a:moveTo>
                  <a:pt x="36143" y="183"/>
                </a:moveTo>
                <a:cubicBezTo>
                  <a:pt x="36682" y="183"/>
                  <a:pt x="37219" y="253"/>
                  <a:pt x="37746" y="408"/>
                </a:cubicBezTo>
                <a:cubicBezTo>
                  <a:pt x="38597" y="674"/>
                  <a:pt x="39325" y="1117"/>
                  <a:pt x="39892" y="1827"/>
                </a:cubicBezTo>
                <a:cubicBezTo>
                  <a:pt x="40584" y="2678"/>
                  <a:pt x="40850" y="3671"/>
                  <a:pt x="40744" y="4753"/>
                </a:cubicBezTo>
                <a:cubicBezTo>
                  <a:pt x="40637" y="5729"/>
                  <a:pt x="40282" y="6598"/>
                  <a:pt x="39768" y="7414"/>
                </a:cubicBezTo>
                <a:cubicBezTo>
                  <a:pt x="39254" y="8248"/>
                  <a:pt x="38615" y="8975"/>
                  <a:pt x="37888" y="9649"/>
                </a:cubicBezTo>
                <a:cubicBezTo>
                  <a:pt x="37125" y="10358"/>
                  <a:pt x="36274" y="10961"/>
                  <a:pt x="35387" y="11494"/>
                </a:cubicBezTo>
                <a:cubicBezTo>
                  <a:pt x="35334" y="11511"/>
                  <a:pt x="35281" y="11547"/>
                  <a:pt x="35210" y="11565"/>
                </a:cubicBezTo>
                <a:cubicBezTo>
                  <a:pt x="35156" y="11547"/>
                  <a:pt x="35103" y="11529"/>
                  <a:pt x="35068" y="11494"/>
                </a:cubicBezTo>
                <a:cubicBezTo>
                  <a:pt x="33436" y="10518"/>
                  <a:pt x="32212" y="9170"/>
                  <a:pt x="31449" y="7396"/>
                </a:cubicBezTo>
                <a:cubicBezTo>
                  <a:pt x="31077" y="6545"/>
                  <a:pt x="30882" y="5658"/>
                  <a:pt x="30935" y="4718"/>
                </a:cubicBezTo>
                <a:cubicBezTo>
                  <a:pt x="31024" y="2962"/>
                  <a:pt x="31857" y="1649"/>
                  <a:pt x="33400" y="816"/>
                </a:cubicBezTo>
                <a:cubicBezTo>
                  <a:pt x="34057" y="461"/>
                  <a:pt x="34784" y="284"/>
                  <a:pt x="35529" y="213"/>
                </a:cubicBezTo>
                <a:cubicBezTo>
                  <a:pt x="35734" y="193"/>
                  <a:pt x="35938" y="183"/>
                  <a:pt x="36143" y="183"/>
                </a:cubicBezTo>
                <a:close/>
                <a:moveTo>
                  <a:pt x="36087" y="1"/>
                </a:moveTo>
                <a:cubicBezTo>
                  <a:pt x="35931" y="1"/>
                  <a:pt x="35774" y="7"/>
                  <a:pt x="35618" y="17"/>
                </a:cubicBezTo>
                <a:cubicBezTo>
                  <a:pt x="34784" y="88"/>
                  <a:pt x="34003" y="284"/>
                  <a:pt x="33276" y="674"/>
                </a:cubicBezTo>
                <a:cubicBezTo>
                  <a:pt x="31662" y="1578"/>
                  <a:pt x="30811" y="2962"/>
                  <a:pt x="30757" y="4824"/>
                </a:cubicBezTo>
                <a:cubicBezTo>
                  <a:pt x="30740" y="5427"/>
                  <a:pt x="30811" y="6030"/>
                  <a:pt x="30988" y="6634"/>
                </a:cubicBezTo>
                <a:cubicBezTo>
                  <a:pt x="31361" y="7893"/>
                  <a:pt x="32017" y="8993"/>
                  <a:pt x="32904" y="9968"/>
                </a:cubicBezTo>
                <a:cubicBezTo>
                  <a:pt x="33454" y="10571"/>
                  <a:pt x="34074" y="11086"/>
                  <a:pt x="34766" y="11529"/>
                </a:cubicBezTo>
                <a:cubicBezTo>
                  <a:pt x="34837" y="11565"/>
                  <a:pt x="34926" y="11600"/>
                  <a:pt x="34997" y="11706"/>
                </a:cubicBezTo>
                <a:cubicBezTo>
                  <a:pt x="34908" y="11760"/>
                  <a:pt x="34855" y="11795"/>
                  <a:pt x="34784" y="11831"/>
                </a:cubicBezTo>
                <a:cubicBezTo>
                  <a:pt x="34163" y="12185"/>
                  <a:pt x="33507" y="12487"/>
                  <a:pt x="32833" y="12771"/>
                </a:cubicBezTo>
                <a:cubicBezTo>
                  <a:pt x="31343" y="13409"/>
                  <a:pt x="29800" y="13906"/>
                  <a:pt x="28239" y="14278"/>
                </a:cubicBezTo>
                <a:cubicBezTo>
                  <a:pt x="27033" y="14580"/>
                  <a:pt x="25809" y="14810"/>
                  <a:pt x="24585" y="14952"/>
                </a:cubicBezTo>
                <a:cubicBezTo>
                  <a:pt x="23840" y="15041"/>
                  <a:pt x="23095" y="15112"/>
                  <a:pt x="22350" y="15183"/>
                </a:cubicBezTo>
                <a:cubicBezTo>
                  <a:pt x="21552" y="15254"/>
                  <a:pt x="20754" y="15289"/>
                  <a:pt x="19938" y="15307"/>
                </a:cubicBezTo>
                <a:cubicBezTo>
                  <a:pt x="19643" y="15313"/>
                  <a:pt x="19349" y="15316"/>
                  <a:pt x="19055" y="15316"/>
                </a:cubicBezTo>
                <a:cubicBezTo>
                  <a:pt x="17562" y="15316"/>
                  <a:pt x="16078" y="15240"/>
                  <a:pt x="14581" y="15077"/>
                </a:cubicBezTo>
                <a:cubicBezTo>
                  <a:pt x="13712" y="14970"/>
                  <a:pt x="12843" y="14881"/>
                  <a:pt x="11974" y="14757"/>
                </a:cubicBezTo>
                <a:cubicBezTo>
                  <a:pt x="10892" y="14615"/>
                  <a:pt x="9827" y="14420"/>
                  <a:pt x="8763" y="14190"/>
                </a:cubicBezTo>
                <a:cubicBezTo>
                  <a:pt x="7149" y="13853"/>
                  <a:pt x="5570" y="13427"/>
                  <a:pt x="4009" y="12859"/>
                </a:cubicBezTo>
                <a:cubicBezTo>
                  <a:pt x="2644" y="12363"/>
                  <a:pt x="1331" y="11760"/>
                  <a:pt x="125" y="10926"/>
                </a:cubicBezTo>
                <a:cubicBezTo>
                  <a:pt x="89" y="10908"/>
                  <a:pt x="72" y="10908"/>
                  <a:pt x="54" y="10891"/>
                </a:cubicBezTo>
                <a:lnTo>
                  <a:pt x="1" y="10891"/>
                </a:lnTo>
                <a:lnTo>
                  <a:pt x="1" y="11032"/>
                </a:lnTo>
                <a:cubicBezTo>
                  <a:pt x="36" y="11068"/>
                  <a:pt x="72" y="11086"/>
                  <a:pt x="107" y="11103"/>
                </a:cubicBezTo>
                <a:cubicBezTo>
                  <a:pt x="586" y="11440"/>
                  <a:pt x="1100" y="11742"/>
                  <a:pt x="1633" y="12026"/>
                </a:cubicBezTo>
                <a:cubicBezTo>
                  <a:pt x="2679" y="12558"/>
                  <a:pt x="3779" y="12984"/>
                  <a:pt x="4896" y="13338"/>
                </a:cubicBezTo>
                <a:cubicBezTo>
                  <a:pt x="7486" y="14172"/>
                  <a:pt x="10129" y="14704"/>
                  <a:pt x="12807" y="15041"/>
                </a:cubicBezTo>
                <a:cubicBezTo>
                  <a:pt x="13623" y="15147"/>
                  <a:pt x="14439" y="15218"/>
                  <a:pt x="15255" y="15307"/>
                </a:cubicBezTo>
                <a:cubicBezTo>
                  <a:pt x="16390" y="15414"/>
                  <a:pt x="17508" y="15467"/>
                  <a:pt x="18643" y="15485"/>
                </a:cubicBezTo>
                <a:cubicBezTo>
                  <a:pt x="18789" y="15486"/>
                  <a:pt x="18936" y="15487"/>
                  <a:pt x="19082" y="15487"/>
                </a:cubicBezTo>
                <a:cubicBezTo>
                  <a:pt x="20369" y="15487"/>
                  <a:pt x="21645" y="15419"/>
                  <a:pt x="22935" y="15307"/>
                </a:cubicBezTo>
                <a:cubicBezTo>
                  <a:pt x="23716" y="15236"/>
                  <a:pt x="24478" y="15147"/>
                  <a:pt x="25259" y="15041"/>
                </a:cubicBezTo>
                <a:cubicBezTo>
                  <a:pt x="26820" y="14810"/>
                  <a:pt x="28363" y="14473"/>
                  <a:pt x="29871" y="14030"/>
                </a:cubicBezTo>
                <a:cubicBezTo>
                  <a:pt x="31662" y="13480"/>
                  <a:pt x="33400" y="12806"/>
                  <a:pt x="35050" y="11884"/>
                </a:cubicBezTo>
                <a:cubicBezTo>
                  <a:pt x="35103" y="11848"/>
                  <a:pt x="35156" y="11831"/>
                  <a:pt x="35210" y="11795"/>
                </a:cubicBezTo>
                <a:cubicBezTo>
                  <a:pt x="35281" y="11831"/>
                  <a:pt x="35334" y="11848"/>
                  <a:pt x="35405" y="11884"/>
                </a:cubicBezTo>
                <a:cubicBezTo>
                  <a:pt x="36132" y="12274"/>
                  <a:pt x="36895" y="12576"/>
                  <a:pt x="37675" y="12824"/>
                </a:cubicBezTo>
                <a:cubicBezTo>
                  <a:pt x="38668" y="13125"/>
                  <a:pt x="39697" y="13303"/>
                  <a:pt x="40744" y="13391"/>
                </a:cubicBezTo>
                <a:cubicBezTo>
                  <a:pt x="41390" y="13460"/>
                  <a:pt x="42036" y="13486"/>
                  <a:pt x="42683" y="13486"/>
                </a:cubicBezTo>
                <a:cubicBezTo>
                  <a:pt x="42870" y="13486"/>
                  <a:pt x="43057" y="13484"/>
                  <a:pt x="43245" y="13480"/>
                </a:cubicBezTo>
                <a:cubicBezTo>
                  <a:pt x="44398" y="13427"/>
                  <a:pt x="45550" y="13338"/>
                  <a:pt x="46703" y="13179"/>
                </a:cubicBezTo>
                <a:cubicBezTo>
                  <a:pt x="47963" y="13019"/>
                  <a:pt x="49222" y="12806"/>
                  <a:pt x="50481" y="12593"/>
                </a:cubicBezTo>
                <a:cubicBezTo>
                  <a:pt x="51883" y="12327"/>
                  <a:pt x="53284" y="12079"/>
                  <a:pt x="54668" y="11813"/>
                </a:cubicBezTo>
                <a:cubicBezTo>
                  <a:pt x="56548" y="11476"/>
                  <a:pt x="58428" y="11174"/>
                  <a:pt x="60326" y="10979"/>
                </a:cubicBezTo>
                <a:cubicBezTo>
                  <a:pt x="61408" y="10873"/>
                  <a:pt x="62507" y="10802"/>
                  <a:pt x="63607" y="10784"/>
                </a:cubicBezTo>
                <a:cubicBezTo>
                  <a:pt x="64884" y="10784"/>
                  <a:pt x="66144" y="10855"/>
                  <a:pt x="67385" y="11103"/>
                </a:cubicBezTo>
                <a:cubicBezTo>
                  <a:pt x="68698" y="11334"/>
                  <a:pt x="69957" y="11760"/>
                  <a:pt x="71146" y="12380"/>
                </a:cubicBezTo>
                <a:cubicBezTo>
                  <a:pt x="71979" y="12824"/>
                  <a:pt x="72777" y="13338"/>
                  <a:pt x="73540" y="13906"/>
                </a:cubicBezTo>
                <a:cubicBezTo>
                  <a:pt x="74303" y="14473"/>
                  <a:pt x="75030" y="15077"/>
                  <a:pt x="75740" y="15680"/>
                </a:cubicBezTo>
                <a:cubicBezTo>
                  <a:pt x="76538" y="16371"/>
                  <a:pt x="77354" y="17045"/>
                  <a:pt x="78187" y="17666"/>
                </a:cubicBezTo>
                <a:cubicBezTo>
                  <a:pt x="81646" y="20309"/>
                  <a:pt x="85495" y="22083"/>
                  <a:pt x="89788" y="22881"/>
                </a:cubicBezTo>
                <a:cubicBezTo>
                  <a:pt x="90799" y="23058"/>
                  <a:pt x="91827" y="23165"/>
                  <a:pt x="92856" y="23183"/>
                </a:cubicBezTo>
                <a:cubicBezTo>
                  <a:pt x="93020" y="23187"/>
                  <a:pt x="93183" y="23189"/>
                  <a:pt x="93346" y="23189"/>
                </a:cubicBezTo>
                <a:cubicBezTo>
                  <a:pt x="93875" y="23189"/>
                  <a:pt x="94403" y="23166"/>
                  <a:pt x="94931" y="23112"/>
                </a:cubicBezTo>
                <a:cubicBezTo>
                  <a:pt x="95801" y="23023"/>
                  <a:pt x="96670" y="22863"/>
                  <a:pt x="97521" y="22615"/>
                </a:cubicBezTo>
                <a:cubicBezTo>
                  <a:pt x="98408" y="22349"/>
                  <a:pt x="99224" y="21959"/>
                  <a:pt x="99969" y="21409"/>
                </a:cubicBezTo>
                <a:cubicBezTo>
                  <a:pt x="101069" y="20575"/>
                  <a:pt x="101796" y="19493"/>
                  <a:pt x="102168" y="18181"/>
                </a:cubicBezTo>
                <a:cubicBezTo>
                  <a:pt x="102346" y="17542"/>
                  <a:pt x="102381" y="16904"/>
                  <a:pt x="102434" y="16247"/>
                </a:cubicBezTo>
                <a:cubicBezTo>
                  <a:pt x="102434" y="16194"/>
                  <a:pt x="102417" y="16141"/>
                  <a:pt x="102399" y="16105"/>
                </a:cubicBezTo>
                <a:cubicBezTo>
                  <a:pt x="102399" y="16088"/>
                  <a:pt x="102363" y="16070"/>
                  <a:pt x="102346" y="16052"/>
                </a:cubicBezTo>
                <a:cubicBezTo>
                  <a:pt x="102257" y="16070"/>
                  <a:pt x="102275" y="16141"/>
                  <a:pt x="102257" y="16194"/>
                </a:cubicBezTo>
                <a:cubicBezTo>
                  <a:pt x="102222" y="16584"/>
                  <a:pt x="102204" y="16957"/>
                  <a:pt x="102151" y="17329"/>
                </a:cubicBezTo>
                <a:cubicBezTo>
                  <a:pt x="101938" y="18943"/>
                  <a:pt x="101175" y="20238"/>
                  <a:pt x="99916" y="21231"/>
                </a:cubicBezTo>
                <a:cubicBezTo>
                  <a:pt x="99277" y="21728"/>
                  <a:pt x="98550" y="22083"/>
                  <a:pt x="97787" y="22331"/>
                </a:cubicBezTo>
                <a:cubicBezTo>
                  <a:pt x="96758" y="22686"/>
                  <a:pt x="95694" y="22863"/>
                  <a:pt x="94630" y="22952"/>
                </a:cubicBezTo>
                <a:cubicBezTo>
                  <a:pt x="94166" y="22992"/>
                  <a:pt x="93699" y="23010"/>
                  <a:pt x="93232" y="23010"/>
                </a:cubicBezTo>
                <a:cubicBezTo>
                  <a:pt x="92662" y="23010"/>
                  <a:pt x="92091" y="22983"/>
                  <a:pt x="91526" y="22934"/>
                </a:cubicBezTo>
                <a:cubicBezTo>
                  <a:pt x="90550" y="22846"/>
                  <a:pt x="89575" y="22686"/>
                  <a:pt x="88617" y="22455"/>
                </a:cubicBezTo>
                <a:cubicBezTo>
                  <a:pt x="85477" y="21728"/>
                  <a:pt x="82551" y="20433"/>
                  <a:pt x="79855" y="18642"/>
                </a:cubicBezTo>
                <a:cubicBezTo>
                  <a:pt x="78773" y="17932"/>
                  <a:pt x="77762" y="17134"/>
                  <a:pt x="76768" y="16300"/>
                </a:cubicBezTo>
                <a:cubicBezTo>
                  <a:pt x="76077" y="15733"/>
                  <a:pt x="75403" y="15147"/>
                  <a:pt x="74711" y="14580"/>
                </a:cubicBezTo>
                <a:cubicBezTo>
                  <a:pt x="73913" y="13941"/>
                  <a:pt x="73097" y="13321"/>
                  <a:pt x="72210" y="12788"/>
                </a:cubicBezTo>
                <a:cubicBezTo>
                  <a:pt x="71021" y="12043"/>
                  <a:pt x="69744" y="11476"/>
                  <a:pt x="68379" y="11121"/>
                </a:cubicBezTo>
                <a:cubicBezTo>
                  <a:pt x="67226" y="10837"/>
                  <a:pt x="66073" y="10678"/>
                  <a:pt x="64884" y="10642"/>
                </a:cubicBezTo>
                <a:cubicBezTo>
                  <a:pt x="64498" y="10620"/>
                  <a:pt x="64112" y="10610"/>
                  <a:pt x="63727" y="10610"/>
                </a:cubicBezTo>
                <a:cubicBezTo>
                  <a:pt x="63192" y="10610"/>
                  <a:pt x="62661" y="10629"/>
                  <a:pt x="62135" y="10660"/>
                </a:cubicBezTo>
                <a:cubicBezTo>
                  <a:pt x="60964" y="10731"/>
                  <a:pt x="59811" y="10855"/>
                  <a:pt x="58658" y="10997"/>
                </a:cubicBezTo>
                <a:cubicBezTo>
                  <a:pt x="57452" y="11157"/>
                  <a:pt x="56246" y="11352"/>
                  <a:pt x="55040" y="11565"/>
                </a:cubicBezTo>
                <a:cubicBezTo>
                  <a:pt x="53532" y="11831"/>
                  <a:pt x="52042" y="12114"/>
                  <a:pt x="50535" y="12398"/>
                </a:cubicBezTo>
                <a:cubicBezTo>
                  <a:pt x="49062" y="12664"/>
                  <a:pt x="47573" y="12913"/>
                  <a:pt x="46083" y="13072"/>
                </a:cubicBezTo>
                <a:cubicBezTo>
                  <a:pt x="45160" y="13179"/>
                  <a:pt x="44238" y="13267"/>
                  <a:pt x="43298" y="13285"/>
                </a:cubicBezTo>
                <a:cubicBezTo>
                  <a:pt x="43014" y="13298"/>
                  <a:pt x="42729" y="13305"/>
                  <a:pt x="42444" y="13305"/>
                </a:cubicBezTo>
                <a:cubicBezTo>
                  <a:pt x="41587" y="13305"/>
                  <a:pt x="40726" y="13245"/>
                  <a:pt x="39875" y="13125"/>
                </a:cubicBezTo>
                <a:cubicBezTo>
                  <a:pt x="38810" y="12966"/>
                  <a:pt x="37764" y="12717"/>
                  <a:pt x="36770" y="12327"/>
                </a:cubicBezTo>
                <a:cubicBezTo>
                  <a:pt x="36362" y="12150"/>
                  <a:pt x="35972" y="11955"/>
                  <a:pt x="35564" y="11777"/>
                </a:cubicBezTo>
                <a:cubicBezTo>
                  <a:pt x="35511" y="11760"/>
                  <a:pt x="35458" y="11742"/>
                  <a:pt x="35458" y="11653"/>
                </a:cubicBezTo>
                <a:cubicBezTo>
                  <a:pt x="35529" y="11618"/>
                  <a:pt x="35582" y="11565"/>
                  <a:pt x="35653" y="11529"/>
                </a:cubicBezTo>
                <a:cubicBezTo>
                  <a:pt x="36256" y="11157"/>
                  <a:pt x="36824" y="10766"/>
                  <a:pt x="37374" y="10323"/>
                </a:cubicBezTo>
                <a:cubicBezTo>
                  <a:pt x="38367" y="9525"/>
                  <a:pt x="39218" y="8602"/>
                  <a:pt x="39910" y="7520"/>
                </a:cubicBezTo>
                <a:cubicBezTo>
                  <a:pt x="40300" y="6917"/>
                  <a:pt x="40602" y="6261"/>
                  <a:pt x="40779" y="5552"/>
                </a:cubicBezTo>
                <a:cubicBezTo>
                  <a:pt x="40939" y="4913"/>
                  <a:pt x="40992" y="4274"/>
                  <a:pt x="40886" y="3618"/>
                </a:cubicBezTo>
                <a:cubicBezTo>
                  <a:pt x="40708" y="2607"/>
                  <a:pt x="40229" y="1791"/>
                  <a:pt x="39449" y="1135"/>
                </a:cubicBezTo>
                <a:cubicBezTo>
                  <a:pt x="38988" y="745"/>
                  <a:pt x="38456" y="461"/>
                  <a:pt x="37870" y="284"/>
                </a:cubicBezTo>
                <a:cubicBezTo>
                  <a:pt x="37292" y="86"/>
                  <a:pt x="36692" y="1"/>
                  <a:pt x="36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3" name="Google Shape;8723;p39"/>
          <p:cNvSpPr txBox="1">
            <a:spLocks noGrp="1"/>
          </p:cNvSpPr>
          <p:nvPr>
            <p:ph type="title" idx="6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2">
    <p:spTree>
      <p:nvGrpSpPr>
        <p:cNvPr id="1" name="Shape 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5" name="Google Shape;8725;p40"/>
          <p:cNvSpPr txBox="1">
            <a:spLocks noGrp="1"/>
          </p:cNvSpPr>
          <p:nvPr>
            <p:ph type="body" idx="1"/>
          </p:nvPr>
        </p:nvSpPr>
        <p:spPr>
          <a:xfrm>
            <a:off x="4667250" y="2925625"/>
            <a:ext cx="3767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365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365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Advent Pro"/>
              <a:buChar char="●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dvent Pro"/>
              <a:buChar char="●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726" name="Google Shape;8726;p40"/>
          <p:cNvSpPr txBox="1">
            <a:spLocks noGrp="1"/>
          </p:cNvSpPr>
          <p:nvPr>
            <p:ph type="title"/>
          </p:nvPr>
        </p:nvSpPr>
        <p:spPr>
          <a:xfrm>
            <a:off x="4248150" y="1457325"/>
            <a:ext cx="418620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  <p:grpSp>
        <p:nvGrpSpPr>
          <p:cNvPr id="8727" name="Google Shape;8727;p40"/>
          <p:cNvGrpSpPr/>
          <p:nvPr/>
        </p:nvGrpSpPr>
        <p:grpSpPr>
          <a:xfrm>
            <a:off x="7941163" y="539503"/>
            <a:ext cx="1443946" cy="721968"/>
            <a:chOff x="311697" y="-12"/>
            <a:chExt cx="4437449" cy="2218709"/>
          </a:xfrm>
        </p:grpSpPr>
        <p:sp>
          <p:nvSpPr>
            <p:cNvPr id="8728" name="Google Shape;8728;p4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4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4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4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4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4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4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4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4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4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4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4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4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4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4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4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4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4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4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4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4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4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4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4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4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4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4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4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4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4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4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4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4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4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4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4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4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4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4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4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4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4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4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4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4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4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4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4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4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4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4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4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4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4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4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4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4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4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4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4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4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4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4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4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4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4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4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4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4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4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4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4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4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4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4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4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4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4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4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4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4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4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4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4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4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4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4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4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4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4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4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4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4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4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4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4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4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4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4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4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4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4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4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4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4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4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4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4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4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4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4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4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4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4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4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4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4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4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4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4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4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4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4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4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4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4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4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4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4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4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4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4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4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4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4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4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4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4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4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4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4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4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4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4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4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4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4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4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4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4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4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4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4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4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4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4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4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4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4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4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4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4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4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4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4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4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4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4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4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4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4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4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4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4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4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4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4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4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4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4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4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4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4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4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4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4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4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4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4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4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4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4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4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4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4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4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4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4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4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4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4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4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4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4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4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4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4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4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4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4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4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4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4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4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4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4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4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4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4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4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4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4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4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4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4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4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4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4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4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4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4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4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4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4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4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4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4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4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4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4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4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4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4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4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4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4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4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4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4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4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4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4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4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4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4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4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4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4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4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4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4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4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4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4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4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4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4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4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4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4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4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4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4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4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4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4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4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4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4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4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4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4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4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4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4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4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4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4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4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4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4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4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4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4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4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4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4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4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4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4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4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4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4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4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4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4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4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4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40"/>
          <p:cNvGrpSpPr/>
          <p:nvPr/>
        </p:nvGrpSpPr>
        <p:grpSpPr>
          <a:xfrm flipH="1">
            <a:off x="5379766" y="4043133"/>
            <a:ext cx="1096772" cy="1164857"/>
            <a:chOff x="7230575" y="3501811"/>
            <a:chExt cx="1540410" cy="1636035"/>
          </a:xfrm>
        </p:grpSpPr>
        <p:grpSp>
          <p:nvGrpSpPr>
            <p:cNvPr id="9058" name="Google Shape;9058;p40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9059" name="Google Shape;9059;p40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40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40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40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40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40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40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40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40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40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40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40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40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40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40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40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40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40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40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40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40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40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40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40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40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40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40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40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40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40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40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40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40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40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40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40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40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40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40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40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40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40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40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40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40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04" name="Google Shape;9104;p40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9105" name="Google Shape;9105;p40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40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40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40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40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40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40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40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40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40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40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40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40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40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40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40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40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40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40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40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40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40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40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40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40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40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40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40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40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40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40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40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40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40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40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40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40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40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40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40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40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40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40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40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40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40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40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40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40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40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40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40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40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40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40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40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40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40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40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40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40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40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40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40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40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40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40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40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40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40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40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40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40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40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40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40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40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40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40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40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40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40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40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40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40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40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40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40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40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40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40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40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40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40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40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40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40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40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40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40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40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40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40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40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40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40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40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40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40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40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40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40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40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40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40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40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40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40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40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40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40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40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40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40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40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40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40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40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40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40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40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40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40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40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40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40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40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40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40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4" name="Google Shape;9244;p40"/>
          <p:cNvGrpSpPr/>
          <p:nvPr/>
        </p:nvGrpSpPr>
        <p:grpSpPr>
          <a:xfrm flipH="1">
            <a:off x="6585531" y="4534204"/>
            <a:ext cx="717183" cy="761705"/>
            <a:chOff x="6163859" y="4325295"/>
            <a:chExt cx="1007280" cy="1069810"/>
          </a:xfrm>
        </p:grpSpPr>
        <p:sp>
          <p:nvSpPr>
            <p:cNvPr id="9245" name="Google Shape;9245;p40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40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40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40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40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40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40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40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40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40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40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40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40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40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40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40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40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40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40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40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40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40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40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40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40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40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40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40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40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40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40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40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40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40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40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40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40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40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40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40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40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40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40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40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40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40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40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40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40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40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40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40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40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40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40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40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40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40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40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40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40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40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40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40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40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40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40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40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40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40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40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40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40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40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40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40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40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40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40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40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40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40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40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40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40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40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40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40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40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40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40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40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40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40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40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40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40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40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40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40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40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40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40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40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40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40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40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40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40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40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40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40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40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40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40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40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40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40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40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40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40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40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40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40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40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40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40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40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40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40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40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40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40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40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40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40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40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40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40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40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40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40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40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40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40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40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40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40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40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40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40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40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40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40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40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40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40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40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40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40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40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40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40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40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40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40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40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40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40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40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40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40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40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40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40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40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40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40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40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40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40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40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40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40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ONE_COLUMN_TEXT_2">
    <p:bg>
      <p:bgPr>
        <a:solidFill>
          <a:schemeClr val="accent6"/>
        </a:solidFill>
        <a:effectLst/>
      </p:bgPr>
    </p:bg>
    <p:spTree>
      <p:nvGrpSpPr>
        <p:cNvPr id="1" name="Shape 9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0" name="Google Shape;9430;p41"/>
          <p:cNvSpPr txBox="1">
            <a:spLocks noGrp="1"/>
          </p:cNvSpPr>
          <p:nvPr>
            <p:ph type="body" idx="1"/>
          </p:nvPr>
        </p:nvSpPr>
        <p:spPr>
          <a:xfrm>
            <a:off x="2438550" y="1595750"/>
            <a:ext cx="426690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31" name="Google Shape;9431;p4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432" name="Google Shape;9432;p41"/>
          <p:cNvGrpSpPr/>
          <p:nvPr/>
        </p:nvGrpSpPr>
        <p:grpSpPr>
          <a:xfrm flipH="1">
            <a:off x="229866" y="3976383"/>
            <a:ext cx="1096772" cy="1164857"/>
            <a:chOff x="7230575" y="3501811"/>
            <a:chExt cx="1540410" cy="1636035"/>
          </a:xfrm>
        </p:grpSpPr>
        <p:grpSp>
          <p:nvGrpSpPr>
            <p:cNvPr id="9433" name="Google Shape;9433;p41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9434" name="Google Shape;9434;p41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41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41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41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41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41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41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41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41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41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41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41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41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41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41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41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41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41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41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41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41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41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41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41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41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41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41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41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41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41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41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41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41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41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41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41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41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41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2" name="Google Shape;9472;p41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41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41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41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41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41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41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79" name="Google Shape;9479;p41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9480" name="Google Shape;9480;p41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41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41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41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41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41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41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41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41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41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41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41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41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41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41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41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41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41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41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41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41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41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41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41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41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41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41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41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41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41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41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41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41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41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41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41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41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41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41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41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41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41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41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41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41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41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41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41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41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41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41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41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41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41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41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41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41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41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41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41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41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41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41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41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41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41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41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41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41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41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41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41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41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41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41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41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41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41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41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41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41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41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41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41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41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41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41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41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41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41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41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41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41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41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41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41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41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41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41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41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41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41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41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41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41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41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41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41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41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41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41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41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41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41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41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41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41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41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41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41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41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41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41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41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41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41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41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41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41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41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41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41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41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41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41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41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41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41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41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19" name="Google Shape;9619;p41"/>
          <p:cNvGrpSpPr/>
          <p:nvPr/>
        </p:nvGrpSpPr>
        <p:grpSpPr>
          <a:xfrm flipH="1">
            <a:off x="1435631" y="4467454"/>
            <a:ext cx="717183" cy="761705"/>
            <a:chOff x="6163859" y="4325295"/>
            <a:chExt cx="1007280" cy="1069810"/>
          </a:xfrm>
        </p:grpSpPr>
        <p:sp>
          <p:nvSpPr>
            <p:cNvPr id="9620" name="Google Shape;9620;p41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1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1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1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1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1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1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1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1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1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1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1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1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1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1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1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1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1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1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1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1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1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1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1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1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1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1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1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1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1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1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1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41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41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1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1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1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1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1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1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1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1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1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1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1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1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1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1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1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1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1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1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1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1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1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1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1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1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1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1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1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1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1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1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1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1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1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1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1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1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1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1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1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1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1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1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1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1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1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1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1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1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1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1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1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1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1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1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1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1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1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1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1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1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1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1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1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1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1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1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1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1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1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1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1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1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1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1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1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1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1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1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1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41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41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41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41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41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41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41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41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41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41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41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41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41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41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41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41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41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1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1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1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41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41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41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1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1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1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41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41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41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41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41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_AND_BODY_1_1_3">
    <p:bg>
      <p:bgPr>
        <a:solidFill>
          <a:schemeClr val="accent6"/>
        </a:solidFill>
        <a:effectLst/>
      </p:bgPr>
    </p:bg>
    <p:spTree>
      <p:nvGrpSpPr>
        <p:cNvPr id="1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Google Shape;9805;p4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06" name="Google Shape;9806;p42"/>
          <p:cNvSpPr txBox="1">
            <a:spLocks noGrp="1"/>
          </p:cNvSpPr>
          <p:nvPr>
            <p:ph type="title" idx="2"/>
          </p:nvPr>
        </p:nvSpPr>
        <p:spPr>
          <a:xfrm flipH="1">
            <a:off x="4978865" y="186025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07" name="Google Shape;9807;p42"/>
          <p:cNvSpPr txBox="1">
            <a:spLocks noGrp="1"/>
          </p:cNvSpPr>
          <p:nvPr>
            <p:ph type="subTitle" idx="1"/>
          </p:nvPr>
        </p:nvSpPr>
        <p:spPr>
          <a:xfrm flipH="1">
            <a:off x="5225465" y="2205750"/>
            <a:ext cx="2595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08" name="Google Shape;9808;p42"/>
          <p:cNvSpPr txBox="1">
            <a:spLocks noGrp="1"/>
          </p:cNvSpPr>
          <p:nvPr>
            <p:ph type="title" idx="3"/>
          </p:nvPr>
        </p:nvSpPr>
        <p:spPr>
          <a:xfrm flipH="1">
            <a:off x="4978875" y="36224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09" name="Google Shape;9809;p42"/>
          <p:cNvSpPr txBox="1">
            <a:spLocks noGrp="1"/>
          </p:cNvSpPr>
          <p:nvPr>
            <p:ph type="subTitle" idx="4"/>
          </p:nvPr>
        </p:nvSpPr>
        <p:spPr>
          <a:xfrm flipH="1">
            <a:off x="5225469" y="3967930"/>
            <a:ext cx="2595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t point 1">
  <p:cSld name="MAIN_POINT_2">
    <p:spTree>
      <p:nvGrpSpPr>
        <p:cNvPr id="1" name="Shape 9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1" name="Google Shape;9811;p43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9812" name="Google Shape;9812;p43"/>
          <p:cNvGrpSpPr/>
          <p:nvPr/>
        </p:nvGrpSpPr>
        <p:grpSpPr>
          <a:xfrm>
            <a:off x="8269395" y="2895949"/>
            <a:ext cx="322757" cy="2247555"/>
            <a:chOff x="5916125" y="1916625"/>
            <a:chExt cx="203350" cy="1416050"/>
          </a:xfrm>
        </p:grpSpPr>
        <p:sp>
          <p:nvSpPr>
            <p:cNvPr id="9813" name="Google Shape;9813;p43"/>
            <p:cNvSpPr/>
            <p:nvPr/>
          </p:nvSpPr>
          <p:spPr>
            <a:xfrm>
              <a:off x="5994150" y="26817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3"/>
            <p:cNvSpPr/>
            <p:nvPr/>
          </p:nvSpPr>
          <p:spPr>
            <a:xfrm>
              <a:off x="5994150" y="263382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3"/>
            <p:cNvSpPr/>
            <p:nvPr/>
          </p:nvSpPr>
          <p:spPr>
            <a:xfrm>
              <a:off x="5994150" y="27296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3"/>
            <p:cNvSpPr/>
            <p:nvPr/>
          </p:nvSpPr>
          <p:spPr>
            <a:xfrm>
              <a:off x="5994150" y="2776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3"/>
            <p:cNvSpPr/>
            <p:nvPr/>
          </p:nvSpPr>
          <p:spPr>
            <a:xfrm>
              <a:off x="5994150" y="24910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3"/>
            <p:cNvSpPr/>
            <p:nvPr/>
          </p:nvSpPr>
          <p:spPr>
            <a:xfrm>
              <a:off x="5994150" y="24434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3"/>
            <p:cNvSpPr/>
            <p:nvPr/>
          </p:nvSpPr>
          <p:spPr>
            <a:xfrm>
              <a:off x="5994150" y="25386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3"/>
            <p:cNvSpPr/>
            <p:nvPr/>
          </p:nvSpPr>
          <p:spPr>
            <a:xfrm>
              <a:off x="5994150" y="258655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3"/>
            <p:cNvSpPr/>
            <p:nvPr/>
          </p:nvSpPr>
          <p:spPr>
            <a:xfrm>
              <a:off x="5994150" y="23003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3"/>
            <p:cNvSpPr/>
            <p:nvPr/>
          </p:nvSpPr>
          <p:spPr>
            <a:xfrm>
              <a:off x="5994150" y="225250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3"/>
            <p:cNvSpPr/>
            <p:nvPr/>
          </p:nvSpPr>
          <p:spPr>
            <a:xfrm>
              <a:off x="5994150" y="23479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3"/>
            <p:cNvSpPr/>
            <p:nvPr/>
          </p:nvSpPr>
          <p:spPr>
            <a:xfrm>
              <a:off x="5994150" y="239557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3"/>
            <p:cNvSpPr/>
            <p:nvPr/>
          </p:nvSpPr>
          <p:spPr>
            <a:xfrm>
              <a:off x="5994150" y="210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3"/>
            <p:cNvSpPr/>
            <p:nvPr/>
          </p:nvSpPr>
          <p:spPr>
            <a:xfrm>
              <a:off x="5994150" y="206182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3"/>
            <p:cNvSpPr/>
            <p:nvPr/>
          </p:nvSpPr>
          <p:spPr>
            <a:xfrm>
              <a:off x="5994150" y="215730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3"/>
            <p:cNvSpPr/>
            <p:nvPr/>
          </p:nvSpPr>
          <p:spPr>
            <a:xfrm>
              <a:off x="5994150" y="2204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3"/>
            <p:cNvSpPr/>
            <p:nvPr/>
          </p:nvSpPr>
          <p:spPr>
            <a:xfrm>
              <a:off x="5994150" y="30591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3"/>
            <p:cNvSpPr/>
            <p:nvPr/>
          </p:nvSpPr>
          <p:spPr>
            <a:xfrm>
              <a:off x="5994150" y="30115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3"/>
            <p:cNvSpPr/>
            <p:nvPr/>
          </p:nvSpPr>
          <p:spPr>
            <a:xfrm>
              <a:off x="5994150" y="31067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3"/>
            <p:cNvSpPr/>
            <p:nvPr/>
          </p:nvSpPr>
          <p:spPr>
            <a:xfrm>
              <a:off x="5994150" y="28684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3"/>
            <p:cNvSpPr/>
            <p:nvPr/>
          </p:nvSpPr>
          <p:spPr>
            <a:xfrm>
              <a:off x="5994150" y="28209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3"/>
            <p:cNvSpPr/>
            <p:nvPr/>
          </p:nvSpPr>
          <p:spPr>
            <a:xfrm>
              <a:off x="5994150" y="29160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3"/>
            <p:cNvSpPr/>
            <p:nvPr/>
          </p:nvSpPr>
          <p:spPr>
            <a:xfrm>
              <a:off x="5994150" y="29639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3"/>
            <p:cNvSpPr/>
            <p:nvPr/>
          </p:nvSpPr>
          <p:spPr>
            <a:xfrm>
              <a:off x="5994150" y="31892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3"/>
            <p:cNvSpPr/>
            <p:nvPr/>
          </p:nvSpPr>
          <p:spPr>
            <a:xfrm>
              <a:off x="5994150" y="3141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3"/>
            <p:cNvSpPr/>
            <p:nvPr/>
          </p:nvSpPr>
          <p:spPr>
            <a:xfrm>
              <a:off x="5994150" y="32371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3"/>
            <p:cNvSpPr/>
            <p:nvPr/>
          </p:nvSpPr>
          <p:spPr>
            <a:xfrm>
              <a:off x="5994150" y="32847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3"/>
            <p:cNvSpPr/>
            <p:nvPr/>
          </p:nvSpPr>
          <p:spPr>
            <a:xfrm>
              <a:off x="6003475" y="191662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3"/>
            <p:cNvSpPr/>
            <p:nvPr/>
          </p:nvSpPr>
          <p:spPr>
            <a:xfrm>
              <a:off x="6003475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43"/>
            <p:cNvSpPr/>
            <p:nvPr/>
          </p:nvSpPr>
          <p:spPr>
            <a:xfrm>
              <a:off x="6003475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43"/>
            <p:cNvSpPr/>
            <p:nvPr/>
          </p:nvSpPr>
          <p:spPr>
            <a:xfrm>
              <a:off x="5974550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3"/>
            <p:cNvSpPr/>
            <p:nvPr/>
          </p:nvSpPr>
          <p:spPr>
            <a:xfrm>
              <a:off x="5974550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8" y="1169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3"/>
            <p:cNvSpPr/>
            <p:nvPr/>
          </p:nvSpPr>
          <p:spPr>
            <a:xfrm>
              <a:off x="5945050" y="1974475"/>
              <a:ext cx="28925" cy="29225"/>
            </a:xfrm>
            <a:custGeom>
              <a:avLst/>
              <a:gdLst/>
              <a:ahLst/>
              <a:cxnLst/>
              <a:rect l="l" t="t" r="r" b="b"/>
              <a:pathLst>
                <a:path w="115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3"/>
            <p:cNvSpPr/>
            <p:nvPr/>
          </p:nvSpPr>
          <p:spPr>
            <a:xfrm>
              <a:off x="59161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3"/>
            <p:cNvSpPr/>
            <p:nvPr/>
          </p:nvSpPr>
          <p:spPr>
            <a:xfrm>
              <a:off x="6032400" y="194555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0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3"/>
            <p:cNvSpPr/>
            <p:nvPr/>
          </p:nvSpPr>
          <p:spPr>
            <a:xfrm>
              <a:off x="6032400" y="1974475"/>
              <a:ext cx="29225" cy="29225"/>
            </a:xfrm>
            <a:custGeom>
              <a:avLst/>
              <a:gdLst/>
              <a:ahLst/>
              <a:cxnLst/>
              <a:rect l="l" t="t" r="r" b="b"/>
              <a:pathLst>
                <a:path w="1169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69" y="1169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3"/>
            <p:cNvSpPr/>
            <p:nvPr/>
          </p:nvSpPr>
          <p:spPr>
            <a:xfrm>
              <a:off x="6061300" y="1974475"/>
              <a:ext cx="29250" cy="29225"/>
            </a:xfrm>
            <a:custGeom>
              <a:avLst/>
              <a:gdLst/>
              <a:ahLst/>
              <a:cxnLst/>
              <a:rect l="l" t="t" r="r" b="b"/>
              <a:pathLst>
                <a:path w="1170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70" y="1169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3"/>
            <p:cNvSpPr/>
            <p:nvPr/>
          </p:nvSpPr>
          <p:spPr>
            <a:xfrm>
              <a:off x="600347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3"/>
            <p:cNvSpPr/>
            <p:nvPr/>
          </p:nvSpPr>
          <p:spPr>
            <a:xfrm>
              <a:off x="5974550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8" y="1158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3"/>
            <p:cNvSpPr/>
            <p:nvPr/>
          </p:nvSpPr>
          <p:spPr>
            <a:xfrm>
              <a:off x="5945050" y="2003975"/>
              <a:ext cx="28925" cy="28950"/>
            </a:xfrm>
            <a:custGeom>
              <a:avLst/>
              <a:gdLst/>
              <a:ahLst/>
              <a:cxnLst/>
              <a:rect l="l" t="t" r="r" b="b"/>
              <a:pathLst>
                <a:path w="1157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3"/>
            <p:cNvSpPr/>
            <p:nvPr/>
          </p:nvSpPr>
          <p:spPr>
            <a:xfrm>
              <a:off x="6032400" y="2003975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69" y="115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3"/>
            <p:cNvSpPr/>
            <p:nvPr/>
          </p:nvSpPr>
          <p:spPr>
            <a:xfrm>
              <a:off x="6003475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3"/>
            <p:cNvSpPr/>
            <p:nvPr/>
          </p:nvSpPr>
          <p:spPr>
            <a:xfrm>
              <a:off x="5974550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3"/>
            <p:cNvSpPr/>
            <p:nvPr/>
          </p:nvSpPr>
          <p:spPr>
            <a:xfrm>
              <a:off x="6032400" y="203290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3"/>
            <p:cNvSpPr/>
            <p:nvPr/>
          </p:nvSpPr>
          <p:spPr>
            <a:xfrm>
              <a:off x="6061300" y="2003975"/>
              <a:ext cx="29250" cy="28950"/>
            </a:xfrm>
            <a:custGeom>
              <a:avLst/>
              <a:gdLst/>
              <a:ahLst/>
              <a:cxnLst/>
              <a:rect l="l" t="t" r="r" b="b"/>
              <a:pathLst>
                <a:path w="1170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70" y="1158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3"/>
            <p:cNvSpPr/>
            <p:nvPr/>
          </p:nvSpPr>
          <p:spPr>
            <a:xfrm>
              <a:off x="60905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43"/>
          <p:cNvGrpSpPr/>
          <p:nvPr/>
        </p:nvGrpSpPr>
        <p:grpSpPr>
          <a:xfrm rot="10800000" flipH="1">
            <a:off x="551845" y="-1"/>
            <a:ext cx="322757" cy="2247555"/>
            <a:chOff x="5916125" y="1916625"/>
            <a:chExt cx="203350" cy="1416050"/>
          </a:xfrm>
        </p:grpSpPr>
        <p:sp>
          <p:nvSpPr>
            <p:cNvPr id="9860" name="Google Shape;9860;p43"/>
            <p:cNvSpPr/>
            <p:nvPr/>
          </p:nvSpPr>
          <p:spPr>
            <a:xfrm>
              <a:off x="5994150" y="26817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3"/>
            <p:cNvSpPr/>
            <p:nvPr/>
          </p:nvSpPr>
          <p:spPr>
            <a:xfrm>
              <a:off x="5994150" y="263382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3"/>
            <p:cNvSpPr/>
            <p:nvPr/>
          </p:nvSpPr>
          <p:spPr>
            <a:xfrm>
              <a:off x="5994150" y="27296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3"/>
            <p:cNvSpPr/>
            <p:nvPr/>
          </p:nvSpPr>
          <p:spPr>
            <a:xfrm>
              <a:off x="5994150" y="2776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3"/>
            <p:cNvSpPr/>
            <p:nvPr/>
          </p:nvSpPr>
          <p:spPr>
            <a:xfrm>
              <a:off x="5994150" y="24910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3"/>
            <p:cNvSpPr/>
            <p:nvPr/>
          </p:nvSpPr>
          <p:spPr>
            <a:xfrm>
              <a:off x="5994150" y="24434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3"/>
            <p:cNvSpPr/>
            <p:nvPr/>
          </p:nvSpPr>
          <p:spPr>
            <a:xfrm>
              <a:off x="5994150" y="25386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3"/>
            <p:cNvSpPr/>
            <p:nvPr/>
          </p:nvSpPr>
          <p:spPr>
            <a:xfrm>
              <a:off x="5994150" y="258655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3"/>
            <p:cNvSpPr/>
            <p:nvPr/>
          </p:nvSpPr>
          <p:spPr>
            <a:xfrm>
              <a:off x="5994150" y="23003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3"/>
            <p:cNvSpPr/>
            <p:nvPr/>
          </p:nvSpPr>
          <p:spPr>
            <a:xfrm>
              <a:off x="5994150" y="225250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3"/>
            <p:cNvSpPr/>
            <p:nvPr/>
          </p:nvSpPr>
          <p:spPr>
            <a:xfrm>
              <a:off x="5994150" y="23479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3"/>
            <p:cNvSpPr/>
            <p:nvPr/>
          </p:nvSpPr>
          <p:spPr>
            <a:xfrm>
              <a:off x="5994150" y="239557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3"/>
            <p:cNvSpPr/>
            <p:nvPr/>
          </p:nvSpPr>
          <p:spPr>
            <a:xfrm>
              <a:off x="5994150" y="210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3"/>
            <p:cNvSpPr/>
            <p:nvPr/>
          </p:nvSpPr>
          <p:spPr>
            <a:xfrm>
              <a:off x="5994150" y="206182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3"/>
            <p:cNvSpPr/>
            <p:nvPr/>
          </p:nvSpPr>
          <p:spPr>
            <a:xfrm>
              <a:off x="5994150" y="215730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3"/>
            <p:cNvSpPr/>
            <p:nvPr/>
          </p:nvSpPr>
          <p:spPr>
            <a:xfrm>
              <a:off x="5994150" y="2204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3"/>
            <p:cNvSpPr/>
            <p:nvPr/>
          </p:nvSpPr>
          <p:spPr>
            <a:xfrm>
              <a:off x="5994150" y="30591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3"/>
            <p:cNvSpPr/>
            <p:nvPr/>
          </p:nvSpPr>
          <p:spPr>
            <a:xfrm>
              <a:off x="5994150" y="30115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3"/>
            <p:cNvSpPr/>
            <p:nvPr/>
          </p:nvSpPr>
          <p:spPr>
            <a:xfrm>
              <a:off x="5994150" y="31067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3"/>
            <p:cNvSpPr/>
            <p:nvPr/>
          </p:nvSpPr>
          <p:spPr>
            <a:xfrm>
              <a:off x="5994150" y="28684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3"/>
            <p:cNvSpPr/>
            <p:nvPr/>
          </p:nvSpPr>
          <p:spPr>
            <a:xfrm>
              <a:off x="5994150" y="28209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3"/>
            <p:cNvSpPr/>
            <p:nvPr/>
          </p:nvSpPr>
          <p:spPr>
            <a:xfrm>
              <a:off x="5994150" y="29160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3"/>
            <p:cNvSpPr/>
            <p:nvPr/>
          </p:nvSpPr>
          <p:spPr>
            <a:xfrm>
              <a:off x="5994150" y="29639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3"/>
            <p:cNvSpPr/>
            <p:nvPr/>
          </p:nvSpPr>
          <p:spPr>
            <a:xfrm>
              <a:off x="5994150" y="31892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3"/>
            <p:cNvSpPr/>
            <p:nvPr/>
          </p:nvSpPr>
          <p:spPr>
            <a:xfrm>
              <a:off x="5994150" y="3141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3"/>
            <p:cNvSpPr/>
            <p:nvPr/>
          </p:nvSpPr>
          <p:spPr>
            <a:xfrm>
              <a:off x="5994150" y="32371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3"/>
            <p:cNvSpPr/>
            <p:nvPr/>
          </p:nvSpPr>
          <p:spPr>
            <a:xfrm>
              <a:off x="5994150" y="32847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3"/>
            <p:cNvSpPr/>
            <p:nvPr/>
          </p:nvSpPr>
          <p:spPr>
            <a:xfrm>
              <a:off x="6003475" y="191662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3"/>
            <p:cNvSpPr/>
            <p:nvPr/>
          </p:nvSpPr>
          <p:spPr>
            <a:xfrm>
              <a:off x="6003475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3"/>
            <p:cNvSpPr/>
            <p:nvPr/>
          </p:nvSpPr>
          <p:spPr>
            <a:xfrm>
              <a:off x="6003475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3"/>
            <p:cNvSpPr/>
            <p:nvPr/>
          </p:nvSpPr>
          <p:spPr>
            <a:xfrm>
              <a:off x="5974550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3"/>
            <p:cNvSpPr/>
            <p:nvPr/>
          </p:nvSpPr>
          <p:spPr>
            <a:xfrm>
              <a:off x="5974550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8" y="1169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3"/>
            <p:cNvSpPr/>
            <p:nvPr/>
          </p:nvSpPr>
          <p:spPr>
            <a:xfrm>
              <a:off x="5945050" y="1974475"/>
              <a:ext cx="28925" cy="29225"/>
            </a:xfrm>
            <a:custGeom>
              <a:avLst/>
              <a:gdLst/>
              <a:ahLst/>
              <a:cxnLst/>
              <a:rect l="l" t="t" r="r" b="b"/>
              <a:pathLst>
                <a:path w="115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3"/>
            <p:cNvSpPr/>
            <p:nvPr/>
          </p:nvSpPr>
          <p:spPr>
            <a:xfrm>
              <a:off x="59161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3"/>
            <p:cNvSpPr/>
            <p:nvPr/>
          </p:nvSpPr>
          <p:spPr>
            <a:xfrm>
              <a:off x="6032400" y="194555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0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3"/>
            <p:cNvSpPr/>
            <p:nvPr/>
          </p:nvSpPr>
          <p:spPr>
            <a:xfrm>
              <a:off x="6032400" y="1974475"/>
              <a:ext cx="29225" cy="29225"/>
            </a:xfrm>
            <a:custGeom>
              <a:avLst/>
              <a:gdLst/>
              <a:ahLst/>
              <a:cxnLst/>
              <a:rect l="l" t="t" r="r" b="b"/>
              <a:pathLst>
                <a:path w="1169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69" y="1169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3"/>
            <p:cNvSpPr/>
            <p:nvPr/>
          </p:nvSpPr>
          <p:spPr>
            <a:xfrm>
              <a:off x="6061300" y="1974475"/>
              <a:ext cx="29250" cy="29225"/>
            </a:xfrm>
            <a:custGeom>
              <a:avLst/>
              <a:gdLst/>
              <a:ahLst/>
              <a:cxnLst/>
              <a:rect l="l" t="t" r="r" b="b"/>
              <a:pathLst>
                <a:path w="1170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70" y="1169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3"/>
            <p:cNvSpPr/>
            <p:nvPr/>
          </p:nvSpPr>
          <p:spPr>
            <a:xfrm>
              <a:off x="600347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3"/>
            <p:cNvSpPr/>
            <p:nvPr/>
          </p:nvSpPr>
          <p:spPr>
            <a:xfrm>
              <a:off x="5974550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8" y="1158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3"/>
            <p:cNvSpPr/>
            <p:nvPr/>
          </p:nvSpPr>
          <p:spPr>
            <a:xfrm>
              <a:off x="5945050" y="2003975"/>
              <a:ext cx="28925" cy="28950"/>
            </a:xfrm>
            <a:custGeom>
              <a:avLst/>
              <a:gdLst/>
              <a:ahLst/>
              <a:cxnLst/>
              <a:rect l="l" t="t" r="r" b="b"/>
              <a:pathLst>
                <a:path w="1157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3"/>
            <p:cNvSpPr/>
            <p:nvPr/>
          </p:nvSpPr>
          <p:spPr>
            <a:xfrm>
              <a:off x="6032400" y="2003975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69" y="115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3"/>
            <p:cNvSpPr/>
            <p:nvPr/>
          </p:nvSpPr>
          <p:spPr>
            <a:xfrm>
              <a:off x="6003475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3"/>
            <p:cNvSpPr/>
            <p:nvPr/>
          </p:nvSpPr>
          <p:spPr>
            <a:xfrm>
              <a:off x="5974550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3"/>
            <p:cNvSpPr/>
            <p:nvPr/>
          </p:nvSpPr>
          <p:spPr>
            <a:xfrm>
              <a:off x="6032400" y="203290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3"/>
            <p:cNvSpPr/>
            <p:nvPr/>
          </p:nvSpPr>
          <p:spPr>
            <a:xfrm>
              <a:off x="6061300" y="2003975"/>
              <a:ext cx="29250" cy="28950"/>
            </a:xfrm>
            <a:custGeom>
              <a:avLst/>
              <a:gdLst/>
              <a:ahLst/>
              <a:cxnLst/>
              <a:rect l="l" t="t" r="r" b="b"/>
              <a:pathLst>
                <a:path w="1170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70" y="1158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3"/>
            <p:cNvSpPr/>
            <p:nvPr/>
          </p:nvSpPr>
          <p:spPr>
            <a:xfrm>
              <a:off x="60905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6" name="Google Shape;9906;p43"/>
          <p:cNvGrpSpPr/>
          <p:nvPr/>
        </p:nvGrpSpPr>
        <p:grpSpPr>
          <a:xfrm>
            <a:off x="302103" y="3881626"/>
            <a:ext cx="831787" cy="721972"/>
            <a:chOff x="2788951" y="3310126"/>
            <a:chExt cx="831787" cy="721972"/>
          </a:xfrm>
        </p:grpSpPr>
        <p:sp>
          <p:nvSpPr>
            <p:cNvPr id="9907" name="Google Shape;9907;p43"/>
            <p:cNvSpPr/>
            <p:nvPr/>
          </p:nvSpPr>
          <p:spPr>
            <a:xfrm>
              <a:off x="3412729" y="3947714"/>
              <a:ext cx="110973" cy="84385"/>
            </a:xfrm>
            <a:custGeom>
              <a:avLst/>
              <a:gdLst/>
              <a:ahLst/>
              <a:cxnLst/>
              <a:rect l="l" t="t" r="r" b="b"/>
              <a:pathLst>
                <a:path w="3177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6" y="2415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3"/>
            <p:cNvSpPr/>
            <p:nvPr/>
          </p:nvSpPr>
          <p:spPr>
            <a:xfrm>
              <a:off x="3315694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3"/>
            <p:cNvSpPr/>
            <p:nvPr/>
          </p:nvSpPr>
          <p:spPr>
            <a:xfrm>
              <a:off x="3204826" y="3947714"/>
              <a:ext cx="110903" cy="84385"/>
            </a:xfrm>
            <a:custGeom>
              <a:avLst/>
              <a:gdLst/>
              <a:ahLst/>
              <a:cxnLst/>
              <a:rect l="l" t="t" r="r" b="b"/>
              <a:pathLst>
                <a:path w="3175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3"/>
            <p:cNvSpPr/>
            <p:nvPr/>
          </p:nvSpPr>
          <p:spPr>
            <a:xfrm>
              <a:off x="3107791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2778" y="2415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3"/>
            <p:cNvSpPr/>
            <p:nvPr/>
          </p:nvSpPr>
          <p:spPr>
            <a:xfrm>
              <a:off x="2996888" y="3947714"/>
              <a:ext cx="110938" cy="84385"/>
            </a:xfrm>
            <a:custGeom>
              <a:avLst/>
              <a:gdLst/>
              <a:ahLst/>
              <a:cxnLst/>
              <a:rect l="l" t="t" r="r" b="b"/>
              <a:pathLst>
                <a:path w="3176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3"/>
            <p:cNvSpPr/>
            <p:nvPr/>
          </p:nvSpPr>
          <p:spPr>
            <a:xfrm>
              <a:off x="2899853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3"/>
            <p:cNvSpPr/>
            <p:nvPr/>
          </p:nvSpPr>
          <p:spPr>
            <a:xfrm>
              <a:off x="3412729" y="3836850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3"/>
            <p:cNvSpPr/>
            <p:nvPr/>
          </p:nvSpPr>
          <p:spPr>
            <a:xfrm>
              <a:off x="3315694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3"/>
            <p:cNvSpPr/>
            <p:nvPr/>
          </p:nvSpPr>
          <p:spPr>
            <a:xfrm>
              <a:off x="3204826" y="3836850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3"/>
            <p:cNvSpPr/>
            <p:nvPr/>
          </p:nvSpPr>
          <p:spPr>
            <a:xfrm>
              <a:off x="3107791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3"/>
            <p:cNvSpPr/>
            <p:nvPr/>
          </p:nvSpPr>
          <p:spPr>
            <a:xfrm>
              <a:off x="2996888" y="3836850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3"/>
            <p:cNvSpPr/>
            <p:nvPr/>
          </p:nvSpPr>
          <p:spPr>
            <a:xfrm>
              <a:off x="2899853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3"/>
            <p:cNvSpPr/>
            <p:nvPr/>
          </p:nvSpPr>
          <p:spPr>
            <a:xfrm>
              <a:off x="3412729" y="3739819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3"/>
            <p:cNvSpPr/>
            <p:nvPr/>
          </p:nvSpPr>
          <p:spPr>
            <a:xfrm>
              <a:off x="3315694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3"/>
            <p:cNvSpPr/>
            <p:nvPr/>
          </p:nvSpPr>
          <p:spPr>
            <a:xfrm>
              <a:off x="3204826" y="3739819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3"/>
            <p:cNvSpPr/>
            <p:nvPr/>
          </p:nvSpPr>
          <p:spPr>
            <a:xfrm>
              <a:off x="3107791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43"/>
            <p:cNvSpPr/>
            <p:nvPr/>
          </p:nvSpPr>
          <p:spPr>
            <a:xfrm>
              <a:off x="2996888" y="3739819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43"/>
            <p:cNvSpPr/>
            <p:nvPr/>
          </p:nvSpPr>
          <p:spPr>
            <a:xfrm>
              <a:off x="2899853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43"/>
            <p:cNvSpPr/>
            <p:nvPr/>
          </p:nvSpPr>
          <p:spPr>
            <a:xfrm>
              <a:off x="3412729" y="3628885"/>
              <a:ext cx="110973" cy="110965"/>
            </a:xfrm>
            <a:custGeom>
              <a:avLst/>
              <a:gdLst/>
              <a:ahLst/>
              <a:cxnLst/>
              <a:rect l="l" t="t" r="r" b="b"/>
              <a:pathLst>
                <a:path w="3177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6" y="317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43"/>
            <p:cNvSpPr/>
            <p:nvPr/>
          </p:nvSpPr>
          <p:spPr>
            <a:xfrm>
              <a:off x="3315694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43"/>
            <p:cNvSpPr/>
            <p:nvPr/>
          </p:nvSpPr>
          <p:spPr>
            <a:xfrm>
              <a:off x="3204826" y="3628885"/>
              <a:ext cx="110903" cy="110965"/>
            </a:xfrm>
            <a:custGeom>
              <a:avLst/>
              <a:gdLst/>
              <a:ahLst/>
              <a:cxnLst/>
              <a:rect l="l" t="t" r="r" b="b"/>
              <a:pathLst>
                <a:path w="3175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43"/>
            <p:cNvSpPr/>
            <p:nvPr/>
          </p:nvSpPr>
          <p:spPr>
            <a:xfrm>
              <a:off x="3107791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2778" y="3176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43"/>
            <p:cNvSpPr/>
            <p:nvPr/>
          </p:nvSpPr>
          <p:spPr>
            <a:xfrm>
              <a:off x="2996888" y="3628885"/>
              <a:ext cx="110938" cy="110965"/>
            </a:xfrm>
            <a:custGeom>
              <a:avLst/>
              <a:gdLst/>
              <a:ahLst/>
              <a:cxnLst/>
              <a:rect l="l" t="t" r="r" b="b"/>
              <a:pathLst>
                <a:path w="3176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43"/>
            <p:cNvSpPr/>
            <p:nvPr/>
          </p:nvSpPr>
          <p:spPr>
            <a:xfrm>
              <a:off x="2899853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43"/>
            <p:cNvSpPr/>
            <p:nvPr/>
          </p:nvSpPr>
          <p:spPr>
            <a:xfrm>
              <a:off x="3523667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43"/>
            <p:cNvSpPr/>
            <p:nvPr/>
          </p:nvSpPr>
          <p:spPr>
            <a:xfrm>
              <a:off x="3412729" y="3518022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43"/>
            <p:cNvSpPr/>
            <p:nvPr/>
          </p:nvSpPr>
          <p:spPr>
            <a:xfrm>
              <a:off x="3315694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43"/>
            <p:cNvSpPr/>
            <p:nvPr/>
          </p:nvSpPr>
          <p:spPr>
            <a:xfrm>
              <a:off x="3204826" y="3518022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43"/>
            <p:cNvSpPr/>
            <p:nvPr/>
          </p:nvSpPr>
          <p:spPr>
            <a:xfrm>
              <a:off x="3107791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43"/>
            <p:cNvSpPr/>
            <p:nvPr/>
          </p:nvSpPr>
          <p:spPr>
            <a:xfrm>
              <a:off x="2996888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43"/>
            <p:cNvSpPr/>
            <p:nvPr/>
          </p:nvSpPr>
          <p:spPr>
            <a:xfrm>
              <a:off x="2899853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43"/>
            <p:cNvSpPr/>
            <p:nvPr/>
          </p:nvSpPr>
          <p:spPr>
            <a:xfrm>
              <a:off x="2788951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43"/>
            <p:cNvSpPr/>
            <p:nvPr/>
          </p:nvSpPr>
          <p:spPr>
            <a:xfrm>
              <a:off x="3523667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43"/>
            <p:cNvSpPr/>
            <p:nvPr/>
          </p:nvSpPr>
          <p:spPr>
            <a:xfrm>
              <a:off x="3412729" y="3420990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43"/>
            <p:cNvSpPr/>
            <p:nvPr/>
          </p:nvSpPr>
          <p:spPr>
            <a:xfrm>
              <a:off x="3315694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43"/>
            <p:cNvSpPr/>
            <p:nvPr/>
          </p:nvSpPr>
          <p:spPr>
            <a:xfrm>
              <a:off x="3204826" y="3420990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43"/>
            <p:cNvSpPr/>
            <p:nvPr/>
          </p:nvSpPr>
          <p:spPr>
            <a:xfrm>
              <a:off x="3107791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43"/>
            <p:cNvSpPr/>
            <p:nvPr/>
          </p:nvSpPr>
          <p:spPr>
            <a:xfrm>
              <a:off x="2996888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43"/>
            <p:cNvSpPr/>
            <p:nvPr/>
          </p:nvSpPr>
          <p:spPr>
            <a:xfrm>
              <a:off x="2899853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43"/>
            <p:cNvSpPr/>
            <p:nvPr/>
          </p:nvSpPr>
          <p:spPr>
            <a:xfrm>
              <a:off x="2788951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43"/>
            <p:cNvSpPr/>
            <p:nvPr/>
          </p:nvSpPr>
          <p:spPr>
            <a:xfrm>
              <a:off x="3523667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43"/>
            <p:cNvSpPr/>
            <p:nvPr/>
          </p:nvSpPr>
          <p:spPr>
            <a:xfrm>
              <a:off x="3412729" y="3310126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43"/>
            <p:cNvSpPr/>
            <p:nvPr/>
          </p:nvSpPr>
          <p:spPr>
            <a:xfrm>
              <a:off x="3315694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43"/>
            <p:cNvSpPr/>
            <p:nvPr/>
          </p:nvSpPr>
          <p:spPr>
            <a:xfrm>
              <a:off x="3204826" y="3310126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43"/>
            <p:cNvSpPr/>
            <p:nvPr/>
          </p:nvSpPr>
          <p:spPr>
            <a:xfrm>
              <a:off x="3107791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43"/>
            <p:cNvSpPr/>
            <p:nvPr/>
          </p:nvSpPr>
          <p:spPr>
            <a:xfrm>
              <a:off x="2996888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43"/>
            <p:cNvSpPr/>
            <p:nvPr/>
          </p:nvSpPr>
          <p:spPr>
            <a:xfrm>
              <a:off x="2899853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43"/>
            <p:cNvSpPr/>
            <p:nvPr/>
          </p:nvSpPr>
          <p:spPr>
            <a:xfrm>
              <a:off x="2788951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5" name="Google Shape;9955;p43"/>
          <p:cNvGrpSpPr/>
          <p:nvPr/>
        </p:nvGrpSpPr>
        <p:grpSpPr>
          <a:xfrm>
            <a:off x="-98650" y="4610925"/>
            <a:ext cx="9242700" cy="1302100"/>
            <a:chOff x="-98650" y="4010850"/>
            <a:chExt cx="9242700" cy="1302100"/>
          </a:xfrm>
        </p:grpSpPr>
        <p:sp>
          <p:nvSpPr>
            <p:cNvPr id="9956" name="Google Shape;9956;p43"/>
            <p:cNvSpPr/>
            <p:nvPr/>
          </p:nvSpPr>
          <p:spPr>
            <a:xfrm>
              <a:off x="-98650" y="4010850"/>
              <a:ext cx="9242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3"/>
            <p:cNvSpPr/>
            <p:nvPr/>
          </p:nvSpPr>
          <p:spPr>
            <a:xfrm>
              <a:off x="-98650" y="4584050"/>
              <a:ext cx="9242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3"/>
            <p:cNvSpPr/>
            <p:nvPr/>
          </p:nvSpPr>
          <p:spPr>
            <a:xfrm>
              <a:off x="-98650" y="4745950"/>
              <a:ext cx="9242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9" name="Google Shape;9959;p43"/>
          <p:cNvGrpSpPr/>
          <p:nvPr/>
        </p:nvGrpSpPr>
        <p:grpSpPr>
          <a:xfrm flipH="1">
            <a:off x="8014878" y="1"/>
            <a:ext cx="831787" cy="721972"/>
            <a:chOff x="2788951" y="3310126"/>
            <a:chExt cx="831787" cy="721972"/>
          </a:xfrm>
        </p:grpSpPr>
        <p:sp>
          <p:nvSpPr>
            <p:cNvPr id="9960" name="Google Shape;9960;p43"/>
            <p:cNvSpPr/>
            <p:nvPr/>
          </p:nvSpPr>
          <p:spPr>
            <a:xfrm>
              <a:off x="3412729" y="3947714"/>
              <a:ext cx="110973" cy="84385"/>
            </a:xfrm>
            <a:custGeom>
              <a:avLst/>
              <a:gdLst/>
              <a:ahLst/>
              <a:cxnLst/>
              <a:rect l="l" t="t" r="r" b="b"/>
              <a:pathLst>
                <a:path w="3177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6" y="2415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3"/>
            <p:cNvSpPr/>
            <p:nvPr/>
          </p:nvSpPr>
          <p:spPr>
            <a:xfrm>
              <a:off x="3315694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3"/>
            <p:cNvSpPr/>
            <p:nvPr/>
          </p:nvSpPr>
          <p:spPr>
            <a:xfrm>
              <a:off x="3204826" y="3947714"/>
              <a:ext cx="110903" cy="84385"/>
            </a:xfrm>
            <a:custGeom>
              <a:avLst/>
              <a:gdLst/>
              <a:ahLst/>
              <a:cxnLst/>
              <a:rect l="l" t="t" r="r" b="b"/>
              <a:pathLst>
                <a:path w="3175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3"/>
            <p:cNvSpPr/>
            <p:nvPr/>
          </p:nvSpPr>
          <p:spPr>
            <a:xfrm>
              <a:off x="3107791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2778" y="2415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3"/>
            <p:cNvSpPr/>
            <p:nvPr/>
          </p:nvSpPr>
          <p:spPr>
            <a:xfrm>
              <a:off x="2996888" y="3947714"/>
              <a:ext cx="110938" cy="84385"/>
            </a:xfrm>
            <a:custGeom>
              <a:avLst/>
              <a:gdLst/>
              <a:ahLst/>
              <a:cxnLst/>
              <a:rect l="l" t="t" r="r" b="b"/>
              <a:pathLst>
                <a:path w="3176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3"/>
            <p:cNvSpPr/>
            <p:nvPr/>
          </p:nvSpPr>
          <p:spPr>
            <a:xfrm>
              <a:off x="2899853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3"/>
            <p:cNvSpPr/>
            <p:nvPr/>
          </p:nvSpPr>
          <p:spPr>
            <a:xfrm>
              <a:off x="3412729" y="3836850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3"/>
            <p:cNvSpPr/>
            <p:nvPr/>
          </p:nvSpPr>
          <p:spPr>
            <a:xfrm>
              <a:off x="3315694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3"/>
            <p:cNvSpPr/>
            <p:nvPr/>
          </p:nvSpPr>
          <p:spPr>
            <a:xfrm>
              <a:off x="3204826" y="3836850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3"/>
            <p:cNvSpPr/>
            <p:nvPr/>
          </p:nvSpPr>
          <p:spPr>
            <a:xfrm>
              <a:off x="3107791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3"/>
            <p:cNvSpPr/>
            <p:nvPr/>
          </p:nvSpPr>
          <p:spPr>
            <a:xfrm>
              <a:off x="2996888" y="3836850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3"/>
            <p:cNvSpPr/>
            <p:nvPr/>
          </p:nvSpPr>
          <p:spPr>
            <a:xfrm>
              <a:off x="2899853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3"/>
            <p:cNvSpPr/>
            <p:nvPr/>
          </p:nvSpPr>
          <p:spPr>
            <a:xfrm>
              <a:off x="3412729" y="3739819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3"/>
            <p:cNvSpPr/>
            <p:nvPr/>
          </p:nvSpPr>
          <p:spPr>
            <a:xfrm>
              <a:off x="3315694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3"/>
            <p:cNvSpPr/>
            <p:nvPr/>
          </p:nvSpPr>
          <p:spPr>
            <a:xfrm>
              <a:off x="3204826" y="3739819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3"/>
            <p:cNvSpPr/>
            <p:nvPr/>
          </p:nvSpPr>
          <p:spPr>
            <a:xfrm>
              <a:off x="3107791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3"/>
            <p:cNvSpPr/>
            <p:nvPr/>
          </p:nvSpPr>
          <p:spPr>
            <a:xfrm>
              <a:off x="2996888" y="3739819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3"/>
            <p:cNvSpPr/>
            <p:nvPr/>
          </p:nvSpPr>
          <p:spPr>
            <a:xfrm>
              <a:off x="2899853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3"/>
            <p:cNvSpPr/>
            <p:nvPr/>
          </p:nvSpPr>
          <p:spPr>
            <a:xfrm>
              <a:off x="3412729" y="3628885"/>
              <a:ext cx="110973" cy="110965"/>
            </a:xfrm>
            <a:custGeom>
              <a:avLst/>
              <a:gdLst/>
              <a:ahLst/>
              <a:cxnLst/>
              <a:rect l="l" t="t" r="r" b="b"/>
              <a:pathLst>
                <a:path w="3177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6" y="317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3"/>
            <p:cNvSpPr/>
            <p:nvPr/>
          </p:nvSpPr>
          <p:spPr>
            <a:xfrm>
              <a:off x="3315694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3"/>
            <p:cNvSpPr/>
            <p:nvPr/>
          </p:nvSpPr>
          <p:spPr>
            <a:xfrm>
              <a:off x="3204826" y="3628885"/>
              <a:ext cx="110903" cy="110965"/>
            </a:xfrm>
            <a:custGeom>
              <a:avLst/>
              <a:gdLst/>
              <a:ahLst/>
              <a:cxnLst/>
              <a:rect l="l" t="t" r="r" b="b"/>
              <a:pathLst>
                <a:path w="3175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3"/>
            <p:cNvSpPr/>
            <p:nvPr/>
          </p:nvSpPr>
          <p:spPr>
            <a:xfrm>
              <a:off x="3107791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2778" y="3176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3"/>
            <p:cNvSpPr/>
            <p:nvPr/>
          </p:nvSpPr>
          <p:spPr>
            <a:xfrm>
              <a:off x="2996888" y="3628885"/>
              <a:ext cx="110938" cy="110965"/>
            </a:xfrm>
            <a:custGeom>
              <a:avLst/>
              <a:gdLst/>
              <a:ahLst/>
              <a:cxnLst/>
              <a:rect l="l" t="t" r="r" b="b"/>
              <a:pathLst>
                <a:path w="3176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3"/>
            <p:cNvSpPr/>
            <p:nvPr/>
          </p:nvSpPr>
          <p:spPr>
            <a:xfrm>
              <a:off x="2899853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3"/>
            <p:cNvSpPr/>
            <p:nvPr/>
          </p:nvSpPr>
          <p:spPr>
            <a:xfrm>
              <a:off x="3523667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3"/>
            <p:cNvSpPr/>
            <p:nvPr/>
          </p:nvSpPr>
          <p:spPr>
            <a:xfrm>
              <a:off x="3412729" y="3518022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3"/>
            <p:cNvSpPr/>
            <p:nvPr/>
          </p:nvSpPr>
          <p:spPr>
            <a:xfrm>
              <a:off x="3315694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3"/>
            <p:cNvSpPr/>
            <p:nvPr/>
          </p:nvSpPr>
          <p:spPr>
            <a:xfrm>
              <a:off x="3204826" y="3518022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3"/>
            <p:cNvSpPr/>
            <p:nvPr/>
          </p:nvSpPr>
          <p:spPr>
            <a:xfrm>
              <a:off x="3107791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3"/>
            <p:cNvSpPr/>
            <p:nvPr/>
          </p:nvSpPr>
          <p:spPr>
            <a:xfrm>
              <a:off x="2996888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3"/>
            <p:cNvSpPr/>
            <p:nvPr/>
          </p:nvSpPr>
          <p:spPr>
            <a:xfrm>
              <a:off x="2899853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3"/>
            <p:cNvSpPr/>
            <p:nvPr/>
          </p:nvSpPr>
          <p:spPr>
            <a:xfrm>
              <a:off x="2788951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3"/>
            <p:cNvSpPr/>
            <p:nvPr/>
          </p:nvSpPr>
          <p:spPr>
            <a:xfrm>
              <a:off x="3523667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3"/>
            <p:cNvSpPr/>
            <p:nvPr/>
          </p:nvSpPr>
          <p:spPr>
            <a:xfrm>
              <a:off x="3412729" y="3420990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3"/>
            <p:cNvSpPr/>
            <p:nvPr/>
          </p:nvSpPr>
          <p:spPr>
            <a:xfrm>
              <a:off x="3315694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3"/>
            <p:cNvSpPr/>
            <p:nvPr/>
          </p:nvSpPr>
          <p:spPr>
            <a:xfrm>
              <a:off x="3204826" y="3420990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3"/>
            <p:cNvSpPr/>
            <p:nvPr/>
          </p:nvSpPr>
          <p:spPr>
            <a:xfrm>
              <a:off x="3107791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3"/>
            <p:cNvSpPr/>
            <p:nvPr/>
          </p:nvSpPr>
          <p:spPr>
            <a:xfrm>
              <a:off x="2996888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3"/>
            <p:cNvSpPr/>
            <p:nvPr/>
          </p:nvSpPr>
          <p:spPr>
            <a:xfrm>
              <a:off x="2899853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3"/>
            <p:cNvSpPr/>
            <p:nvPr/>
          </p:nvSpPr>
          <p:spPr>
            <a:xfrm>
              <a:off x="2788951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3"/>
            <p:cNvSpPr/>
            <p:nvPr/>
          </p:nvSpPr>
          <p:spPr>
            <a:xfrm>
              <a:off x="3523667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3"/>
            <p:cNvSpPr/>
            <p:nvPr/>
          </p:nvSpPr>
          <p:spPr>
            <a:xfrm>
              <a:off x="3412729" y="3310126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3"/>
            <p:cNvSpPr/>
            <p:nvPr/>
          </p:nvSpPr>
          <p:spPr>
            <a:xfrm>
              <a:off x="3315694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3"/>
            <p:cNvSpPr/>
            <p:nvPr/>
          </p:nvSpPr>
          <p:spPr>
            <a:xfrm>
              <a:off x="3204826" y="3310126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3"/>
            <p:cNvSpPr/>
            <p:nvPr/>
          </p:nvSpPr>
          <p:spPr>
            <a:xfrm>
              <a:off x="3107791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3"/>
            <p:cNvSpPr/>
            <p:nvPr/>
          </p:nvSpPr>
          <p:spPr>
            <a:xfrm>
              <a:off x="2996888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3"/>
            <p:cNvSpPr/>
            <p:nvPr/>
          </p:nvSpPr>
          <p:spPr>
            <a:xfrm>
              <a:off x="2899853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3"/>
            <p:cNvSpPr/>
            <p:nvPr/>
          </p:nvSpPr>
          <p:spPr>
            <a:xfrm>
              <a:off x="2788951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08" name="Google Shape;10008;p43"/>
          <p:cNvSpPr/>
          <p:nvPr/>
        </p:nvSpPr>
        <p:spPr>
          <a:xfrm>
            <a:off x="3852900" y="4543425"/>
            <a:ext cx="1438200" cy="1368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BIG_NUMBER_1">
    <p:spTree>
      <p:nvGrpSpPr>
        <p:cNvPr id="1" name="Shape 10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0" name="Google Shape;10010;p44"/>
          <p:cNvSpPr txBox="1">
            <a:spLocks noGrp="1"/>
          </p:cNvSpPr>
          <p:nvPr>
            <p:ph type="title" hasCustomPrompt="1"/>
          </p:nvPr>
        </p:nvSpPr>
        <p:spPr>
          <a:xfrm>
            <a:off x="713225" y="2897275"/>
            <a:ext cx="7717500" cy="8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11" name="Google Shape;10011;p44"/>
          <p:cNvSpPr txBox="1">
            <a:spLocks noGrp="1"/>
          </p:cNvSpPr>
          <p:nvPr>
            <p:ph type="body" idx="1"/>
          </p:nvPr>
        </p:nvSpPr>
        <p:spPr>
          <a:xfrm>
            <a:off x="1949075" y="3761825"/>
            <a:ext cx="52458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>
                <a:solidFill>
                  <a:schemeClr val="lt2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 rtl="0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 rtl="0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012" name="Google Shape;10012;p44"/>
          <p:cNvSpPr/>
          <p:nvPr/>
        </p:nvSpPr>
        <p:spPr>
          <a:xfrm rot="-5400000">
            <a:off x="4557603" y="3280422"/>
            <a:ext cx="28800" cy="294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3" name="Google Shape;10013;p44"/>
          <p:cNvSpPr/>
          <p:nvPr/>
        </p:nvSpPr>
        <p:spPr>
          <a:xfrm rot="-5400000">
            <a:off x="23938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4" name="Google Shape;10014;p44"/>
          <p:cNvSpPr/>
          <p:nvPr/>
        </p:nvSpPr>
        <p:spPr>
          <a:xfrm rot="5400000">
            <a:off x="66547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10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6" name="Google Shape;10016;p45"/>
          <p:cNvSpPr txBox="1">
            <a:spLocks noGrp="1"/>
          </p:cNvSpPr>
          <p:nvPr>
            <p:ph type="title"/>
          </p:nvPr>
        </p:nvSpPr>
        <p:spPr>
          <a:xfrm>
            <a:off x="1072700" y="3263107"/>
            <a:ext cx="3257400" cy="88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_AND_TWO_COLUMNS_5">
    <p:spTree>
      <p:nvGrpSpPr>
        <p:cNvPr id="1" name="Shape 10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8" name="Google Shape;10018;p46"/>
          <p:cNvSpPr txBox="1">
            <a:spLocks noGrp="1"/>
          </p:cNvSpPr>
          <p:nvPr>
            <p:ph type="body" idx="1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019" name="Google Shape;10019;p46"/>
          <p:cNvSpPr txBox="1">
            <a:spLocks noGrp="1"/>
          </p:cNvSpPr>
          <p:nvPr>
            <p:ph type="body" idx="2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020" name="Google Shape;10020;p4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TITLE_AND_TWO_COLUMNS_5_1">
    <p:spTree>
      <p:nvGrpSpPr>
        <p:cNvPr id="1" name="Shape 10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2" name="Google Shape;10022;p47"/>
          <p:cNvSpPr txBox="1">
            <a:spLocks noGrp="1"/>
          </p:cNvSpPr>
          <p:nvPr>
            <p:ph type="body" idx="1"/>
          </p:nvPr>
        </p:nvSpPr>
        <p:spPr>
          <a:xfrm>
            <a:off x="1365688" y="1302400"/>
            <a:ext cx="3974100" cy="32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023" name="Google Shape;10023;p47"/>
          <p:cNvSpPr txBox="1">
            <a:spLocks noGrp="1"/>
          </p:cNvSpPr>
          <p:nvPr>
            <p:ph type="body" idx="2"/>
          </p:nvPr>
        </p:nvSpPr>
        <p:spPr>
          <a:xfrm>
            <a:off x="5168313" y="1302400"/>
            <a:ext cx="2610000" cy="32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024" name="Google Shape;10024;p4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0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9" name="Google Shape;1889;p10"/>
          <p:cNvSpPr txBox="1">
            <a:spLocks noGrp="1"/>
          </p:cNvSpPr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6" name="Google Shape;10026;p4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027" name="Google Shape;10027;p4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Relationship Id="rId5" Type="http://schemas.openxmlformats.org/officeDocument/2006/relationships/slide" Target="slide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maeric567@gmail.com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7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slide" Target="slide15.xml"/><Relationship Id="rId4" Type="http://schemas.openxmlformats.org/officeDocument/2006/relationships/slide" Target="slide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E00FB-F3E6-1229-564D-1A646B070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700" y="1751938"/>
            <a:ext cx="6474600" cy="841800"/>
          </a:xfrm>
        </p:spPr>
        <p:txBody>
          <a:bodyPr/>
          <a:lstStyle/>
          <a:p>
            <a:r>
              <a:rPr lang="en-US" dirty="0"/>
              <a:t>Computer Game and Simulation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89F015-67DE-C501-6696-370DECCAE7FE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US" dirty="0"/>
              <a:t>FBLA Nationals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F71489-04EC-F283-7270-0D7B0AC36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3050" y="2592375"/>
            <a:ext cx="5637900" cy="792600"/>
          </a:xfrm>
        </p:spPr>
        <p:txBody>
          <a:bodyPr/>
          <a:lstStyle/>
          <a:p>
            <a:r>
              <a:rPr lang="en-US" b="1" dirty="0">
                <a:latin typeface="Orbitron"/>
              </a:rPr>
              <a:t>Atlanta, Georgia</a:t>
            </a:r>
          </a:p>
          <a:p>
            <a:r>
              <a:rPr lang="en-US" dirty="0">
                <a:latin typeface="Orbitron ExtraBold"/>
              </a:rPr>
              <a:t>2023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799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7" name="Google Shape;10417;p5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Engine</a:t>
            </a:r>
            <a:endParaRPr/>
          </a:p>
        </p:txBody>
      </p:sp>
      <p:sp>
        <p:nvSpPr>
          <p:cNvPr id="10418" name="Google Shape;10418;p56"/>
          <p:cNvSpPr txBox="1">
            <a:spLocks noGrp="1"/>
          </p:cNvSpPr>
          <p:nvPr>
            <p:ph type="title" idx="2"/>
          </p:nvPr>
        </p:nvSpPr>
        <p:spPr>
          <a:xfrm>
            <a:off x="1129631" y="2982662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and C#</a:t>
            </a:r>
            <a:endParaRPr/>
          </a:p>
        </p:txBody>
      </p:sp>
      <p:sp>
        <p:nvSpPr>
          <p:cNvPr id="10419" name="Google Shape;10419;p56"/>
          <p:cNvSpPr txBox="1">
            <a:spLocks noGrp="1"/>
          </p:cNvSpPr>
          <p:nvPr>
            <p:ph type="subTitle" idx="1"/>
          </p:nvPr>
        </p:nvSpPr>
        <p:spPr>
          <a:xfrm>
            <a:off x="1208994" y="3529786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Prior Experience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Easy interaction of Code and Graphics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Many premade graphics</a:t>
            </a:r>
          </a:p>
        </p:txBody>
      </p:sp>
      <p:sp>
        <p:nvSpPr>
          <p:cNvPr id="10420" name="Google Shape;10420;p56"/>
          <p:cNvSpPr txBox="1">
            <a:spLocks noGrp="1"/>
          </p:cNvSpPr>
          <p:nvPr>
            <p:ph type="title" idx="3"/>
          </p:nvPr>
        </p:nvSpPr>
        <p:spPr>
          <a:xfrm>
            <a:off x="5755651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and PyGame</a:t>
            </a:r>
            <a:endParaRPr/>
          </a:p>
        </p:txBody>
      </p:sp>
      <p:sp>
        <p:nvSpPr>
          <p:cNvPr id="10421" name="Google Shape;10421;p56"/>
          <p:cNvSpPr txBox="1">
            <a:spLocks noGrp="1"/>
          </p:cNvSpPr>
          <p:nvPr>
            <p:ph type="subTitle" idx="4"/>
          </p:nvPr>
        </p:nvSpPr>
        <p:spPr>
          <a:xfrm>
            <a:off x="5755651" y="3529772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Large libraries and lots of documentation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Simple implementation</a:t>
            </a:r>
            <a:endParaRPr/>
          </a:p>
        </p:txBody>
      </p:sp>
      <p:grpSp>
        <p:nvGrpSpPr>
          <p:cNvPr id="10422" name="Google Shape;10422;p5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423" name="Google Shape;10423;p5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4" name="Google Shape;10424;p5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7" name="Google Shape;10427;p5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428" name="Google Shape;10428;p5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5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1" name="Google Shape;10431;p5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2" name="Google Shape;10432;p56"/>
          <p:cNvGrpSpPr/>
          <p:nvPr/>
        </p:nvGrpSpPr>
        <p:grpSpPr>
          <a:xfrm>
            <a:off x="1615056" y="1643032"/>
            <a:ext cx="1287867" cy="1188404"/>
            <a:chOff x="274200" y="1158325"/>
            <a:chExt cx="531825" cy="508126"/>
          </a:xfrm>
        </p:grpSpPr>
        <p:sp>
          <p:nvSpPr>
            <p:cNvPr id="10433" name="Google Shape;10433;p56"/>
            <p:cNvSpPr/>
            <p:nvPr/>
          </p:nvSpPr>
          <p:spPr>
            <a:xfrm>
              <a:off x="274200" y="1158325"/>
              <a:ext cx="531825" cy="474025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56"/>
            <p:cNvSpPr/>
            <p:nvPr/>
          </p:nvSpPr>
          <p:spPr>
            <a:xfrm>
              <a:off x="274200" y="1158325"/>
              <a:ext cx="531825" cy="369975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6"/>
            <p:cNvSpPr/>
            <p:nvPr/>
          </p:nvSpPr>
          <p:spPr>
            <a:xfrm>
              <a:off x="343550" y="14011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6"/>
            <p:cNvSpPr/>
            <p:nvPr/>
          </p:nvSpPr>
          <p:spPr>
            <a:xfrm>
              <a:off x="378250" y="13664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56"/>
            <p:cNvSpPr/>
            <p:nvPr/>
          </p:nvSpPr>
          <p:spPr>
            <a:xfrm>
              <a:off x="412900" y="13317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56"/>
            <p:cNvSpPr/>
            <p:nvPr/>
          </p:nvSpPr>
          <p:spPr>
            <a:xfrm>
              <a:off x="447600" y="12970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6"/>
            <p:cNvSpPr/>
            <p:nvPr/>
          </p:nvSpPr>
          <p:spPr>
            <a:xfrm>
              <a:off x="482275" y="12623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6"/>
            <p:cNvSpPr/>
            <p:nvPr/>
          </p:nvSpPr>
          <p:spPr>
            <a:xfrm>
              <a:off x="516975" y="12277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6"/>
            <p:cNvSpPr/>
            <p:nvPr/>
          </p:nvSpPr>
          <p:spPr>
            <a:xfrm>
              <a:off x="274200" y="1158325"/>
              <a:ext cx="208100" cy="208100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6"/>
            <p:cNvSpPr/>
            <p:nvPr/>
          </p:nvSpPr>
          <p:spPr>
            <a:xfrm>
              <a:off x="551675" y="1158325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56"/>
            <p:cNvSpPr/>
            <p:nvPr/>
          </p:nvSpPr>
          <p:spPr>
            <a:xfrm>
              <a:off x="274200" y="1435775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4" name="Google Shape;10444;p56"/>
            <p:cNvSpPr/>
            <p:nvPr/>
          </p:nvSpPr>
          <p:spPr>
            <a:xfrm>
              <a:off x="274200" y="1193000"/>
              <a:ext cx="531825" cy="36995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6"/>
            <p:cNvSpPr/>
            <p:nvPr/>
          </p:nvSpPr>
          <p:spPr>
            <a:xfrm>
              <a:off x="401363" y="1631726"/>
              <a:ext cx="277500" cy="34725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56"/>
            <p:cNvSpPr/>
            <p:nvPr/>
          </p:nvSpPr>
          <p:spPr>
            <a:xfrm>
              <a:off x="308900" y="1158325"/>
              <a:ext cx="462425" cy="34700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56"/>
            <p:cNvSpPr/>
            <p:nvPr/>
          </p:nvSpPr>
          <p:spPr>
            <a:xfrm>
              <a:off x="308900" y="1562925"/>
              <a:ext cx="462425" cy="69425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8" name="Google Shape;10448;p56"/>
          <p:cNvGrpSpPr/>
          <p:nvPr/>
        </p:nvGrpSpPr>
        <p:grpSpPr>
          <a:xfrm>
            <a:off x="6241073" y="1682342"/>
            <a:ext cx="1287867" cy="1109419"/>
            <a:chOff x="330250" y="3454250"/>
            <a:chExt cx="531825" cy="474050"/>
          </a:xfrm>
        </p:grpSpPr>
        <p:sp>
          <p:nvSpPr>
            <p:cNvPr id="10449" name="Google Shape;10449;p56"/>
            <p:cNvSpPr/>
            <p:nvPr/>
          </p:nvSpPr>
          <p:spPr>
            <a:xfrm>
              <a:off x="330250" y="3454250"/>
              <a:ext cx="531825" cy="474050"/>
            </a:xfrm>
            <a:custGeom>
              <a:avLst/>
              <a:gdLst/>
              <a:ahLst/>
              <a:cxnLst/>
              <a:rect l="l" t="t" r="r" b="b"/>
              <a:pathLst>
                <a:path w="21273" h="18962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8325" y="16187"/>
                  </a:lnTo>
                  <a:lnTo>
                    <a:pt x="8325" y="17573"/>
                  </a:lnTo>
                  <a:lnTo>
                    <a:pt x="8325" y="18961"/>
                  </a:lnTo>
                  <a:lnTo>
                    <a:pt x="11099" y="18961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7"/>
                  </a:lnTo>
                  <a:lnTo>
                    <a:pt x="19885" y="16187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6"/>
            <p:cNvSpPr/>
            <p:nvPr/>
          </p:nvSpPr>
          <p:spPr>
            <a:xfrm>
              <a:off x="330250" y="3454250"/>
              <a:ext cx="531825" cy="404675"/>
            </a:xfrm>
            <a:custGeom>
              <a:avLst/>
              <a:gdLst/>
              <a:ahLst/>
              <a:cxnLst/>
              <a:rect l="l" t="t" r="r" b="b"/>
              <a:pathLst>
                <a:path w="21273" h="16187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2775" y="16187"/>
                  </a:lnTo>
                  <a:lnTo>
                    <a:pt x="2775" y="14799"/>
                  </a:lnTo>
                  <a:lnTo>
                    <a:pt x="2775" y="12949"/>
                  </a:lnTo>
                  <a:lnTo>
                    <a:pt x="2775" y="277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6"/>
            <p:cNvSpPr/>
            <p:nvPr/>
          </p:nvSpPr>
          <p:spPr>
            <a:xfrm>
              <a:off x="607725" y="38589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6"/>
            <p:cNvSpPr/>
            <p:nvPr/>
          </p:nvSpPr>
          <p:spPr>
            <a:xfrm>
              <a:off x="3302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0" y="1"/>
                  </a:moveTo>
                  <a:lnTo>
                    <a:pt x="0" y="13411"/>
                  </a:lnTo>
                  <a:lnTo>
                    <a:pt x="1388" y="134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56"/>
            <p:cNvSpPr/>
            <p:nvPr/>
          </p:nvSpPr>
          <p:spPr>
            <a:xfrm>
              <a:off x="8273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1" y="1"/>
                  </a:moveTo>
                  <a:lnTo>
                    <a:pt x="1" y="13411"/>
                  </a:lnTo>
                  <a:lnTo>
                    <a:pt x="1389" y="1341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56"/>
            <p:cNvSpPr/>
            <p:nvPr/>
          </p:nvSpPr>
          <p:spPr>
            <a:xfrm>
              <a:off x="364950" y="3824200"/>
              <a:ext cx="242800" cy="104100"/>
            </a:xfrm>
            <a:custGeom>
              <a:avLst/>
              <a:gdLst/>
              <a:ahLst/>
              <a:cxnLst/>
              <a:rect l="l" t="t" r="r" b="b"/>
              <a:pathLst>
                <a:path w="9712" h="4164" extrusionOk="0">
                  <a:moveTo>
                    <a:pt x="0" y="1"/>
                  </a:moveTo>
                  <a:lnTo>
                    <a:pt x="0" y="1389"/>
                  </a:lnTo>
                  <a:lnTo>
                    <a:pt x="6937" y="1389"/>
                  </a:lnTo>
                  <a:lnTo>
                    <a:pt x="6937" y="4163"/>
                  </a:lnTo>
                  <a:lnTo>
                    <a:pt x="9711" y="4163"/>
                  </a:lnTo>
                  <a:lnTo>
                    <a:pt x="9711" y="2775"/>
                  </a:lnTo>
                  <a:lnTo>
                    <a:pt x="8324" y="2775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6"/>
            <p:cNvSpPr/>
            <p:nvPr/>
          </p:nvSpPr>
          <p:spPr>
            <a:xfrm>
              <a:off x="364950" y="3454250"/>
              <a:ext cx="462425" cy="34725"/>
            </a:xfrm>
            <a:custGeom>
              <a:avLst/>
              <a:gdLst/>
              <a:ahLst/>
              <a:cxnLst/>
              <a:rect l="l" t="t" r="r" b="b"/>
              <a:pathLst>
                <a:path w="1849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6"/>
            <p:cNvSpPr/>
            <p:nvPr/>
          </p:nvSpPr>
          <p:spPr>
            <a:xfrm>
              <a:off x="642375" y="3824200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7400" y="1389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6"/>
            <p:cNvSpPr/>
            <p:nvPr/>
          </p:nvSpPr>
          <p:spPr>
            <a:xfrm>
              <a:off x="434300" y="3558325"/>
              <a:ext cx="323725" cy="34675"/>
            </a:xfrm>
            <a:custGeom>
              <a:avLst/>
              <a:gdLst/>
              <a:ahLst/>
              <a:cxnLst/>
              <a:rect l="l" t="t" r="r" b="b"/>
              <a:pathLst>
                <a:path w="1294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2948" y="1387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6"/>
            <p:cNvSpPr/>
            <p:nvPr/>
          </p:nvSpPr>
          <p:spPr>
            <a:xfrm>
              <a:off x="434300" y="3639225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2948" y="1389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6"/>
            <p:cNvSpPr/>
            <p:nvPr/>
          </p:nvSpPr>
          <p:spPr>
            <a:xfrm>
              <a:off x="434300" y="3720150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2948" y="1388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460" name="Google Shape;1046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82350"/>
            <a:ext cx="811625" cy="8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5" name="Google Shape;10465;p5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Animations</a:t>
            </a:r>
            <a:endParaRPr dirty="0"/>
          </a:p>
        </p:txBody>
      </p:sp>
      <p:sp>
        <p:nvSpPr>
          <p:cNvPr id="10466" name="Google Shape;10466;p57"/>
          <p:cNvSpPr txBox="1">
            <a:spLocks noGrp="1"/>
          </p:cNvSpPr>
          <p:nvPr>
            <p:ph type="title" idx="2"/>
          </p:nvPr>
        </p:nvSpPr>
        <p:spPr>
          <a:xfrm>
            <a:off x="1129631" y="10315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Snippet</a:t>
            </a:r>
            <a:endParaRPr dirty="0"/>
          </a:p>
        </p:txBody>
      </p:sp>
      <p:grpSp>
        <p:nvGrpSpPr>
          <p:cNvPr id="10467" name="Google Shape;10467;p57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468" name="Google Shape;10468;p5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5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72" name="Google Shape;10472;p57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473" name="Google Shape;10473;p5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4" name="Google Shape;10474;p5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8" name="Google Shape;10478;p57"/>
          <p:cNvSpPr txBox="1">
            <a:spLocks noGrp="1"/>
          </p:cNvSpPr>
          <p:nvPr>
            <p:ph type="title" idx="2"/>
          </p:nvPr>
        </p:nvSpPr>
        <p:spPr>
          <a:xfrm>
            <a:off x="5755669" y="10315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10479" name="Google Shape;1047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875" y="1717101"/>
            <a:ext cx="3929426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8C7977A-DAB7-4E87-A235-34A886E90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025" y="1719707"/>
            <a:ext cx="4291013" cy="266452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4" name="Google Shape;10484;p5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Game</a:t>
            </a:r>
            <a:endParaRPr/>
          </a:p>
        </p:txBody>
      </p:sp>
      <p:grpSp>
        <p:nvGrpSpPr>
          <p:cNvPr id="10485" name="Google Shape;10485;p58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486" name="Google Shape;10486;p5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5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5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5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0" name="Google Shape;10490;p5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491" name="Google Shape;10491;p5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5" name="Google Shape;10495;p58"/>
          <p:cNvSpPr txBox="1">
            <a:spLocks noGrp="1"/>
          </p:cNvSpPr>
          <p:nvPr>
            <p:ph type="title" idx="2"/>
          </p:nvPr>
        </p:nvSpPr>
        <p:spPr>
          <a:xfrm>
            <a:off x="1129631" y="10315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Snippet</a:t>
            </a:r>
            <a:endParaRPr/>
          </a:p>
        </p:txBody>
      </p:sp>
      <p:sp>
        <p:nvSpPr>
          <p:cNvPr id="10496" name="Google Shape;10496;p58"/>
          <p:cNvSpPr txBox="1">
            <a:spLocks noGrp="1"/>
          </p:cNvSpPr>
          <p:nvPr>
            <p:ph type="title" idx="2"/>
          </p:nvPr>
        </p:nvSpPr>
        <p:spPr>
          <a:xfrm>
            <a:off x="5755669" y="10315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pic>
        <p:nvPicPr>
          <p:cNvPr id="10498" name="Google Shape;1049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875" y="1717100"/>
            <a:ext cx="3929426" cy="26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819D2CBC-1B60-73CE-091E-0CF854C72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0" y="1719707"/>
            <a:ext cx="4251325" cy="266452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3" name="Google Shape;10503;p5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504" name="Google Shape;10504;p5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UI/UX</a:t>
            </a:r>
            <a:endParaRPr/>
          </a:p>
        </p:txBody>
      </p:sp>
      <p:sp>
        <p:nvSpPr>
          <p:cNvPr id="10505" name="Google Shape;10505;p59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UI/UX Walkthrough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06" name="Google Shape;10506;p59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507" name="Google Shape;10507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4" name="Google Shape;10534;p59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535" name="Google Shape;10535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2" name="Google Shape;10562;p59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563" name="Google Shape;10563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4" name="Google Shape;10574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0" name="Google Shape;10580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590" name="Google Shape;10590;p59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91" name="Google Shape;10591;p59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92" name="Google Shape;10592;p59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5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5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5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7" name="Google Shape;10597;p6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UI/UX Walkthrough</a:t>
            </a:r>
            <a:endParaRPr/>
          </a:p>
        </p:txBody>
      </p:sp>
      <p:grpSp>
        <p:nvGrpSpPr>
          <p:cNvPr id="10598" name="Google Shape;10598;p6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599" name="Google Shape;10599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3" name="Google Shape;10603;p6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604" name="Google Shape;10604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UIUX">
            <a:hlinkClick r:id="" action="ppaction://media"/>
            <a:extLst>
              <a:ext uri="{FF2B5EF4-FFF2-40B4-BE49-F238E27FC236}">
                <a16:creationId xmlns:a16="http://schemas.microsoft.com/office/drawing/2014/main" id="{09F57E83-5C65-B128-306D-A046DFDEEC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1700" y="1077913"/>
            <a:ext cx="4800601" cy="35909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3" name="Google Shape;10613;p61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614" name="Google Shape;10614;p61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Play</a:t>
            </a:r>
            <a:endParaRPr/>
          </a:p>
        </p:txBody>
      </p:sp>
      <p:sp>
        <p:nvSpPr>
          <p:cNvPr id="10615" name="Google Shape;10615;p61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Features and User Immersion</a:t>
            </a:r>
            <a:endParaRPr/>
          </a:p>
        </p:txBody>
      </p:sp>
      <p:grpSp>
        <p:nvGrpSpPr>
          <p:cNvPr id="10616" name="Google Shape;10616;p61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617" name="Google Shape;10617;p61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1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1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1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1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61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1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1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1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1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61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1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1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1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1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1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1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1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1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1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1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1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1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4" name="Google Shape;10644;p61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645" name="Google Shape;10645;p61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1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1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1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1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1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1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1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1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1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1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1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1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1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1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1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1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1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1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1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1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1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1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2" name="Google Shape;10672;p61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673" name="Google Shape;10673;p61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1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1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1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1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1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1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1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1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1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1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1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1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1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1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1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1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1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1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1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1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1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1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0" name="Google Shape;10700;p61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10701" name="Google Shape;10701;p61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1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1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1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5" name="Google Shape;10705;p61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10706" name="Google Shape;10706;p61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1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1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1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0" name="Google Shape;10710;p61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10711" name="Google Shape;10711;p61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1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1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1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715" name="Google Shape;10715;p61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16" name="Google Shape;10716;p61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17" name="Google Shape;10717;p61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6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2" name="Google Shape;10722;p6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Features</a:t>
            </a:r>
            <a:endParaRPr/>
          </a:p>
        </p:txBody>
      </p:sp>
      <p:grpSp>
        <p:nvGrpSpPr>
          <p:cNvPr id="10723" name="Google Shape;10723;p6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724" name="Google Shape;10724;p6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8" name="Google Shape;10728;p6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729" name="Google Shape;10729;p6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ame Features">
            <a:hlinkClick r:id="" action="ppaction://media"/>
            <a:extLst>
              <a:ext uri="{FF2B5EF4-FFF2-40B4-BE49-F238E27FC236}">
                <a16:creationId xmlns:a16="http://schemas.microsoft.com/office/drawing/2014/main" id="{FEA2EED6-DBE7-37D9-58AD-7A37294241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1700" y="1062037"/>
            <a:ext cx="4808538" cy="35353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8" name="Google Shape;10738;p63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9" name="Google Shape;10739;p6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Immersion</a:t>
            </a:r>
            <a:endParaRPr/>
          </a:p>
        </p:txBody>
      </p:sp>
      <p:sp>
        <p:nvSpPr>
          <p:cNvPr id="10740" name="Google Shape;10740;p63"/>
          <p:cNvSpPr txBox="1">
            <a:spLocks noGrp="1"/>
          </p:cNvSpPr>
          <p:nvPr>
            <p:ph type="body" idx="1"/>
          </p:nvPr>
        </p:nvSpPr>
        <p:spPr>
          <a:xfrm>
            <a:off x="2178000" y="1739125"/>
            <a:ext cx="4788000" cy="1171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Experience</a:t>
            </a:r>
            <a:endParaRPr sz="2000" b="1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Background Music</a:t>
            </a:r>
            <a:endParaRPr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/>
              <a:t>Animations</a:t>
            </a:r>
            <a:endParaRPr dirty="0"/>
          </a:p>
          <a:p>
            <a:pPr lvl="0" indent="0" algn="l">
              <a:spcBef>
                <a:spcPts val="1600"/>
              </a:spcBef>
              <a:spcAft>
                <a:spcPts val="1600"/>
              </a:spcAft>
              <a:buNone/>
            </a:pPr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0741" name="Google Shape;10741;p6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742" name="Google Shape;10742;p6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6" name="Google Shape;10746;p6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747" name="Google Shape;10747;p6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1" name="Google Shape;10751;p63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2" name="Google Shape;10752;p63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0740;p63">
            <a:extLst>
              <a:ext uri="{FF2B5EF4-FFF2-40B4-BE49-F238E27FC236}">
                <a16:creationId xmlns:a16="http://schemas.microsoft.com/office/drawing/2014/main" id="{97F655F6-7040-6820-BC50-F1935D5D1D81}"/>
              </a:ext>
            </a:extLst>
          </p:cNvPr>
          <p:cNvSpPr txBox="1">
            <a:spLocks/>
          </p:cNvSpPr>
          <p:nvPr/>
        </p:nvSpPr>
        <p:spPr>
          <a:xfrm>
            <a:off x="2258962" y="2978962"/>
            <a:ext cx="4788000" cy="1060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●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dvent Pro Medium"/>
              <a:buChar char="○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dvent Pro Medium"/>
              <a:buChar char="■"/>
              <a:defRPr sz="1600" b="0" i="0" u="none" strike="noStrike" cap="none">
                <a:solidFill>
                  <a:srgbClr val="FFFFFF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 algn="l">
              <a:buFont typeface="Advent Pro Medium"/>
              <a:buNone/>
            </a:pPr>
            <a:r>
              <a:rPr lang="en-US" sz="2000" b="1" dirty="0"/>
              <a:t>Endings</a:t>
            </a:r>
          </a:p>
          <a:p>
            <a:pPr algn="l">
              <a:spcBef>
                <a:spcPts val="1600"/>
              </a:spcBef>
            </a:pPr>
            <a:r>
              <a:rPr lang="en-US" dirty="0"/>
              <a:t>Defeat</a:t>
            </a:r>
          </a:p>
          <a:p>
            <a:pPr algn="l"/>
            <a:r>
              <a:rPr lang="en-US" dirty="0"/>
              <a:t>Victory</a:t>
            </a:r>
          </a:p>
          <a:p>
            <a:pPr indent="0" algn="l">
              <a:spcBef>
                <a:spcPts val="1600"/>
              </a:spcBef>
              <a:spcAft>
                <a:spcPts val="1600"/>
              </a:spcAft>
              <a:buFont typeface="Advent Pro Medium"/>
              <a:buNone/>
            </a:pPr>
            <a:endParaRPr lang="en-US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40" grpId="0" build="p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7" name="Google Shape;10757;p6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Over</a:t>
            </a:r>
            <a:endParaRPr/>
          </a:p>
        </p:txBody>
      </p:sp>
      <p:grpSp>
        <p:nvGrpSpPr>
          <p:cNvPr id="10758" name="Google Shape;10758;p6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759" name="Google Shape;10759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764" name="Google Shape;10764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Finalv4 2023.06.20 - 21.09.39.07">
            <a:hlinkClick r:id="" action="ppaction://media"/>
            <a:extLst>
              <a:ext uri="{FF2B5EF4-FFF2-40B4-BE49-F238E27FC236}">
                <a16:creationId xmlns:a16="http://schemas.microsoft.com/office/drawing/2014/main" id="{D14E5429-3160-2391-ED0E-379613A882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1700" y="1165225"/>
            <a:ext cx="4800600" cy="31940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3" name="Google Shape;10773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Victory Screen</a:t>
            </a:r>
            <a:endParaRPr/>
          </a:p>
        </p:txBody>
      </p:sp>
      <p:grpSp>
        <p:nvGrpSpPr>
          <p:cNvPr id="10774" name="Google Shape;10774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775" name="Google Shape;10775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9" name="Google Shape;10779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780" name="Google Shape;10780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Finalv4 2023.06.20 - 21.10.50.08">
            <a:hlinkClick r:id="" action="ppaction://media"/>
            <a:extLst>
              <a:ext uri="{FF2B5EF4-FFF2-40B4-BE49-F238E27FC236}">
                <a16:creationId xmlns:a16="http://schemas.microsoft.com/office/drawing/2014/main" id="{0E8A70E9-86A4-185F-8E7F-152E4B79CB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9637" y="1157289"/>
            <a:ext cx="4792663" cy="31464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3" name="Google Shape;10033;p50"/>
          <p:cNvSpPr txBox="1">
            <a:spLocks noGrp="1"/>
          </p:cNvSpPr>
          <p:nvPr>
            <p:ph type="ctrTitle"/>
          </p:nvPr>
        </p:nvSpPr>
        <p:spPr>
          <a:xfrm>
            <a:off x="2962887" y="2145612"/>
            <a:ext cx="3202351" cy="11861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Lost</a:t>
            </a:r>
            <a:endParaRPr/>
          </a:p>
        </p:txBody>
      </p:sp>
      <p:sp>
        <p:nvSpPr>
          <p:cNvPr id="10034" name="Google Shape;10034;p50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Eric Ma</a:t>
            </a:r>
            <a:endParaRPr/>
          </a:p>
        </p:txBody>
      </p:sp>
      <p:grpSp>
        <p:nvGrpSpPr>
          <p:cNvPr id="10035" name="Google Shape;10035;p50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10036" name="Google Shape;10036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3" name="Google Shape;10063;p50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10064" name="Google Shape;10064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50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10092" name="Google Shape;10092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3" descr="Shape, arrow&#10;&#10;Description automatically generated">
            <a:extLst>
              <a:ext uri="{FF2B5EF4-FFF2-40B4-BE49-F238E27FC236}">
                <a16:creationId xmlns:a16="http://schemas.microsoft.com/office/drawing/2014/main" id="{56E24C84-0AAE-191C-A22B-30789CDA0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950" y="1862138"/>
            <a:ext cx="2133600" cy="2133600"/>
          </a:xfrm>
          <a:prstGeom prst="rect">
            <a:avLst/>
          </a:prstGeom>
        </p:spPr>
      </p:pic>
      <p:pic>
        <p:nvPicPr>
          <p:cNvPr id="4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94A9564-A768-65C6-7001-778D3DEDB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50" y="2103437"/>
            <a:ext cx="2133600" cy="1651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9" name="Google Shape;10789;p66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790" name="Google Shape;10790;p66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maeric567@gmail.com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Ma from Middleton High School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608-209-4126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47" name="Google Shape;10847;p6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3" name="Google Shape;10123;p5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10124" name="Google Shape;10124;p5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125" name="Google Shape;10125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9" name="Google Shape;10129;p5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130" name="Google Shape;10130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34" name="Google Shape;10134;p5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</a:t>
            </a:r>
            <a:endParaRPr/>
          </a:p>
        </p:txBody>
      </p:sp>
      <p:sp>
        <p:nvSpPr>
          <p:cNvPr id="10135" name="Google Shape;10135;p5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 and Story</a:t>
            </a:r>
            <a:endParaRPr/>
          </a:p>
        </p:txBody>
      </p:sp>
      <p:sp>
        <p:nvSpPr>
          <p:cNvPr id="10136" name="Google Shape;10136;p5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699021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UI/UX</a:t>
            </a:r>
            <a:endParaRPr/>
          </a:p>
        </p:txBody>
      </p:sp>
      <p:sp>
        <p:nvSpPr>
          <p:cNvPr id="10137" name="Google Shape;10137;p51"/>
          <p:cNvSpPr txBox="1">
            <a:spLocks noGrp="1"/>
          </p:cNvSpPr>
          <p:nvPr>
            <p:ph type="subTitle" idx="4"/>
          </p:nvPr>
        </p:nvSpPr>
        <p:spPr>
          <a:xfrm>
            <a:off x="1148450" y="295883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UI/UX Walkthrough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8" name="Google Shape;10138;p5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50900" y="139255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0139" name="Google Shape;10139;p51"/>
          <p:cNvSpPr txBox="1">
            <a:spLocks noGrp="1"/>
          </p:cNvSpPr>
          <p:nvPr>
            <p:ph type="subTitle" idx="8"/>
          </p:nvPr>
        </p:nvSpPr>
        <p:spPr>
          <a:xfrm>
            <a:off x="4950900" y="1652363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Engine and Implementation</a:t>
            </a:r>
            <a:endParaRPr/>
          </a:p>
        </p:txBody>
      </p:sp>
      <p:sp>
        <p:nvSpPr>
          <p:cNvPr id="10140" name="Google Shape;10140;p51">
            <a:hlinkClick r:id="" action="ppaction://noaction"/>
          </p:cNvPr>
          <p:cNvSpPr txBox="1">
            <a:spLocks noGrp="1"/>
          </p:cNvSpPr>
          <p:nvPr>
            <p:ph type="title" idx="9"/>
          </p:nvPr>
        </p:nvSpPr>
        <p:spPr>
          <a:xfrm>
            <a:off x="4862575" y="2699032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Play</a:t>
            </a:r>
            <a:endParaRPr/>
          </a:p>
        </p:txBody>
      </p:sp>
      <p:sp>
        <p:nvSpPr>
          <p:cNvPr id="10141" name="Google Shape;10141;p51"/>
          <p:cNvSpPr txBox="1">
            <a:spLocks noGrp="1"/>
          </p:cNvSpPr>
          <p:nvPr>
            <p:ph type="subTitle" idx="13"/>
          </p:nvPr>
        </p:nvSpPr>
        <p:spPr>
          <a:xfrm>
            <a:off x="4862575" y="295884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Features and User Immersion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0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0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0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0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0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10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6" name="Google Shape;10146;p52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47" name="Google Shape;10147;p5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Design</a:t>
            </a:r>
            <a:endParaRPr/>
          </a:p>
        </p:txBody>
      </p:sp>
      <p:grpSp>
        <p:nvGrpSpPr>
          <p:cNvPr id="10148" name="Google Shape;10148;p52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149" name="Google Shape;10149;p5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5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5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5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5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5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5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5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6" name="Google Shape;10176;p52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177" name="Google Shape;10177;p5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5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5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5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5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5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5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5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5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5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5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5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5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5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5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4" name="Google Shape;10204;p52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205" name="Google Shape;10205;p5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5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5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5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5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5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5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5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5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5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5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5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5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5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5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2" name="Google Shape;10232;p5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 and Story</a:t>
            </a:r>
            <a:endParaRPr/>
          </a:p>
        </p:txBody>
      </p:sp>
      <p:pic>
        <p:nvPicPr>
          <p:cNvPr id="10233" name="Google Shape;10233;p52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34" name="Google Shape;10234;p52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9" name="Google Shape;10239;p5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</a:t>
            </a:r>
            <a:endParaRPr/>
          </a:p>
        </p:txBody>
      </p:sp>
      <p:sp>
        <p:nvSpPr>
          <p:cNvPr id="10240" name="Google Shape;10240;p53"/>
          <p:cNvSpPr txBox="1">
            <a:spLocks noGrp="1"/>
          </p:cNvSpPr>
          <p:nvPr>
            <p:ph type="subTitle" idx="2"/>
          </p:nvPr>
        </p:nvSpPr>
        <p:spPr>
          <a:xfrm>
            <a:off x="4893469" y="3206940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Distinctive Interactable Objects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Matching Aesthetics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1" name="Google Shape;10241;p53"/>
          <p:cNvSpPr txBox="1">
            <a:spLocks noGrp="1"/>
          </p:cNvSpPr>
          <p:nvPr>
            <p:ph type="subTitle" idx="1"/>
          </p:nvPr>
        </p:nvSpPr>
        <p:spPr>
          <a:xfrm>
            <a:off x="1507331" y="3209003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Optional Challenges for Hints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ways to complete a level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2" name="Google Shape;10242;p53"/>
          <p:cNvSpPr txBox="1">
            <a:spLocks noGrp="1"/>
          </p:cNvSpPr>
          <p:nvPr>
            <p:ph type="subTitle" idx="4"/>
          </p:nvPr>
        </p:nvSpPr>
        <p:spPr>
          <a:xfrm>
            <a:off x="521732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Clarity</a:t>
            </a:r>
            <a:endParaRPr/>
          </a:p>
        </p:txBody>
      </p:sp>
      <p:grpSp>
        <p:nvGrpSpPr>
          <p:cNvPr id="10243" name="Google Shape;10243;p5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244" name="Google Shape;10244;p5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8" name="Google Shape;10248;p5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249" name="Google Shape;10249;p5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5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3" name="Google Shape;10253;p53"/>
          <p:cNvSpPr txBox="1">
            <a:spLocks noGrp="1"/>
          </p:cNvSpPr>
          <p:nvPr>
            <p:ph type="subTitle" idx="3"/>
          </p:nvPr>
        </p:nvSpPr>
        <p:spPr>
          <a:xfrm>
            <a:off x="183117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Freedom </a:t>
            </a:r>
            <a:endParaRPr/>
          </a:p>
        </p:txBody>
      </p:sp>
      <p:grpSp>
        <p:nvGrpSpPr>
          <p:cNvPr id="10254" name="Google Shape;10254;p53"/>
          <p:cNvGrpSpPr/>
          <p:nvPr/>
        </p:nvGrpSpPr>
        <p:grpSpPr>
          <a:xfrm>
            <a:off x="2566934" y="1959824"/>
            <a:ext cx="481112" cy="481089"/>
            <a:chOff x="964950" y="1832225"/>
            <a:chExt cx="531850" cy="531825"/>
          </a:xfrm>
        </p:grpSpPr>
        <p:sp>
          <p:nvSpPr>
            <p:cNvPr id="10255" name="Google Shape;10255;p53"/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3"/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3"/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3"/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3"/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3"/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3"/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53"/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53"/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53"/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3"/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3"/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53"/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53"/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3"/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3"/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3"/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3"/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3"/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3"/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53"/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53"/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3"/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8" name="Google Shape;10278;p53"/>
          <p:cNvGrpSpPr/>
          <p:nvPr/>
        </p:nvGrpSpPr>
        <p:grpSpPr>
          <a:xfrm>
            <a:off x="6024515" y="1996422"/>
            <a:ext cx="481112" cy="407884"/>
            <a:chOff x="5084050" y="3420300"/>
            <a:chExt cx="531850" cy="450900"/>
          </a:xfrm>
        </p:grpSpPr>
        <p:sp>
          <p:nvSpPr>
            <p:cNvPr id="10279" name="Google Shape;10279;p53"/>
            <p:cNvSpPr/>
            <p:nvPr/>
          </p:nvSpPr>
          <p:spPr>
            <a:xfrm>
              <a:off x="5084050" y="3420300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53"/>
            <p:cNvSpPr/>
            <p:nvPr/>
          </p:nvSpPr>
          <p:spPr>
            <a:xfrm>
              <a:off x="5326850" y="3420300"/>
              <a:ext cx="115625" cy="104100"/>
            </a:xfrm>
            <a:custGeom>
              <a:avLst/>
              <a:gdLst/>
              <a:ahLst/>
              <a:cxnLst/>
              <a:rect l="l" t="t" r="r" b="b"/>
              <a:pathLst>
                <a:path w="4625" h="4164" extrusionOk="0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53"/>
            <p:cNvSpPr/>
            <p:nvPr/>
          </p:nvSpPr>
          <p:spPr>
            <a:xfrm>
              <a:off x="5084050" y="3420300"/>
              <a:ext cx="104100" cy="104100"/>
            </a:xfrm>
            <a:custGeom>
              <a:avLst/>
              <a:gdLst/>
              <a:ahLst/>
              <a:cxnLst/>
              <a:rect l="l" t="t" r="r" b="b"/>
              <a:pathLst>
                <a:path w="4164" h="4164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53"/>
            <p:cNvSpPr/>
            <p:nvPr/>
          </p:nvSpPr>
          <p:spPr>
            <a:xfrm>
              <a:off x="5118750" y="3455000"/>
              <a:ext cx="34700" cy="34700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3"/>
            <p:cNvSpPr/>
            <p:nvPr/>
          </p:nvSpPr>
          <p:spPr>
            <a:xfrm>
              <a:off x="5546475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53"/>
            <p:cNvSpPr/>
            <p:nvPr/>
          </p:nvSpPr>
          <p:spPr>
            <a:xfrm>
              <a:off x="5373100" y="34550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53"/>
            <p:cNvSpPr/>
            <p:nvPr/>
          </p:nvSpPr>
          <p:spPr>
            <a:xfrm>
              <a:off x="5118750" y="36977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3"/>
            <p:cNvSpPr/>
            <p:nvPr/>
          </p:nvSpPr>
          <p:spPr>
            <a:xfrm>
              <a:off x="5546475" y="36977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3"/>
            <p:cNvSpPr/>
            <p:nvPr/>
          </p:nvSpPr>
          <p:spPr>
            <a:xfrm>
              <a:off x="5257475" y="3801800"/>
              <a:ext cx="69400" cy="34725"/>
            </a:xfrm>
            <a:custGeom>
              <a:avLst/>
              <a:gdLst/>
              <a:ahLst/>
              <a:cxnLst/>
              <a:rect l="l" t="t" r="r" b="b"/>
              <a:pathLst>
                <a:path w="277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3"/>
            <p:cNvSpPr/>
            <p:nvPr/>
          </p:nvSpPr>
          <p:spPr>
            <a:xfrm>
              <a:off x="5373100" y="3801800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3"/>
            <p:cNvSpPr/>
            <p:nvPr/>
          </p:nvSpPr>
          <p:spPr>
            <a:xfrm>
              <a:off x="5292150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3"/>
            <p:cNvSpPr/>
            <p:nvPr/>
          </p:nvSpPr>
          <p:spPr>
            <a:xfrm>
              <a:off x="5326850" y="3489675"/>
              <a:ext cx="46275" cy="34725"/>
            </a:xfrm>
            <a:custGeom>
              <a:avLst/>
              <a:gdLst/>
              <a:ahLst/>
              <a:cxnLst/>
              <a:rect l="l" t="t" r="r" b="b"/>
              <a:pathLst>
                <a:path w="18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53"/>
            <p:cNvSpPr/>
            <p:nvPr/>
          </p:nvSpPr>
          <p:spPr>
            <a:xfrm>
              <a:off x="5442450" y="37671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53"/>
            <p:cNvSpPr/>
            <p:nvPr/>
          </p:nvSpPr>
          <p:spPr>
            <a:xfrm>
              <a:off x="5188125" y="3767150"/>
              <a:ext cx="69375" cy="34675"/>
            </a:xfrm>
            <a:custGeom>
              <a:avLst/>
              <a:gdLst/>
              <a:ahLst/>
              <a:cxnLst/>
              <a:rect l="l" t="t" r="r" b="b"/>
              <a:pathLst>
                <a:path w="277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3"/>
            <p:cNvSpPr/>
            <p:nvPr/>
          </p:nvSpPr>
          <p:spPr>
            <a:xfrm>
              <a:off x="5153425" y="37324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53"/>
            <p:cNvSpPr/>
            <p:nvPr/>
          </p:nvSpPr>
          <p:spPr>
            <a:xfrm>
              <a:off x="5511825" y="373245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53"/>
            <p:cNvSpPr/>
            <p:nvPr/>
          </p:nvSpPr>
          <p:spPr>
            <a:xfrm>
              <a:off x="5326850" y="3836500"/>
              <a:ext cx="46275" cy="34700"/>
            </a:xfrm>
            <a:custGeom>
              <a:avLst/>
              <a:gdLst/>
              <a:ahLst/>
              <a:cxnLst/>
              <a:rect l="l" t="t" r="r" b="b"/>
              <a:pathLst>
                <a:path w="1851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3"/>
            <p:cNvSpPr/>
            <p:nvPr/>
          </p:nvSpPr>
          <p:spPr>
            <a:xfrm>
              <a:off x="5153425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53"/>
            <p:cNvSpPr/>
            <p:nvPr/>
          </p:nvSpPr>
          <p:spPr>
            <a:xfrm>
              <a:off x="5407750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53"/>
            <p:cNvSpPr/>
            <p:nvPr/>
          </p:nvSpPr>
          <p:spPr>
            <a:xfrm>
              <a:off x="5084050" y="3489675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3"/>
            <p:cNvSpPr/>
            <p:nvPr/>
          </p:nvSpPr>
          <p:spPr>
            <a:xfrm>
              <a:off x="5581175" y="3489675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10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10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10239;p53">
            <a:extLst>
              <a:ext uri="{FF2B5EF4-FFF2-40B4-BE49-F238E27FC236}">
                <a16:creationId xmlns:a16="http://schemas.microsoft.com/office/drawing/2014/main" id="{1AAA8C1D-F95E-D3CE-10A3-4A48A41E37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Concepts</a:t>
            </a:r>
            <a:endParaRPr/>
          </a:p>
        </p:txBody>
      </p:sp>
      <p:sp>
        <p:nvSpPr>
          <p:cNvPr id="82" name="Google Shape;10241;p53">
            <a:extLst>
              <a:ext uri="{FF2B5EF4-FFF2-40B4-BE49-F238E27FC236}">
                <a16:creationId xmlns:a16="http://schemas.microsoft.com/office/drawing/2014/main" id="{4EA7374D-639D-3EDA-CCC5-B128637B32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07331" y="3209003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Optional Challenges for Hints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ways to complete a level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10243;p53">
            <a:extLst>
              <a:ext uri="{FF2B5EF4-FFF2-40B4-BE49-F238E27FC236}">
                <a16:creationId xmlns:a16="http://schemas.microsoft.com/office/drawing/2014/main" id="{ED43548A-A344-8791-8B25-EC807691627C}"/>
              </a:ext>
            </a:extLst>
          </p:cNvPr>
          <p:cNvGrpSpPr/>
          <p:nvPr/>
        </p:nvGrpSpPr>
        <p:grpSpPr>
          <a:xfrm rot="-5400000">
            <a:off x="2137596" y="535369"/>
            <a:ext cx="242782" cy="161857"/>
            <a:chOff x="2500050" y="3730175"/>
            <a:chExt cx="2619000" cy="1746025"/>
          </a:xfrm>
        </p:grpSpPr>
        <p:sp>
          <p:nvSpPr>
            <p:cNvPr id="86" name="Google Shape;10244;p53">
              <a:extLst>
                <a:ext uri="{FF2B5EF4-FFF2-40B4-BE49-F238E27FC236}">
                  <a16:creationId xmlns:a16="http://schemas.microsoft.com/office/drawing/2014/main" id="{AE759CD4-73EB-D111-60B3-509DC6D19D08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245;p53">
              <a:extLst>
                <a:ext uri="{FF2B5EF4-FFF2-40B4-BE49-F238E27FC236}">
                  <a16:creationId xmlns:a16="http://schemas.microsoft.com/office/drawing/2014/main" id="{A5CFECE5-4ED1-6B13-60E6-EFB94A6132F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246;p53">
              <a:extLst>
                <a:ext uri="{FF2B5EF4-FFF2-40B4-BE49-F238E27FC236}">
                  <a16:creationId xmlns:a16="http://schemas.microsoft.com/office/drawing/2014/main" id="{23663A49-3EF8-037C-D735-A40B01D271F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247;p53">
              <a:extLst>
                <a:ext uri="{FF2B5EF4-FFF2-40B4-BE49-F238E27FC236}">
                  <a16:creationId xmlns:a16="http://schemas.microsoft.com/office/drawing/2014/main" id="{6AF09964-98A6-2F1C-7F3B-A9FBC6D24B51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10248;p53">
            <a:extLst>
              <a:ext uri="{FF2B5EF4-FFF2-40B4-BE49-F238E27FC236}">
                <a16:creationId xmlns:a16="http://schemas.microsoft.com/office/drawing/2014/main" id="{543975DA-A874-AF00-06A8-29DE3D0A41DF}"/>
              </a:ext>
            </a:extLst>
          </p:cNvPr>
          <p:cNvGrpSpPr/>
          <p:nvPr/>
        </p:nvGrpSpPr>
        <p:grpSpPr>
          <a:xfrm rot="5400000">
            <a:off x="6763621" y="535373"/>
            <a:ext cx="242782" cy="161857"/>
            <a:chOff x="2500050" y="3730175"/>
            <a:chExt cx="2619000" cy="1746025"/>
          </a:xfrm>
        </p:grpSpPr>
        <p:sp>
          <p:nvSpPr>
            <p:cNvPr id="92" name="Google Shape;10249;p53">
              <a:extLst>
                <a:ext uri="{FF2B5EF4-FFF2-40B4-BE49-F238E27FC236}">
                  <a16:creationId xmlns:a16="http://schemas.microsoft.com/office/drawing/2014/main" id="{1811C79E-A37D-F994-13DD-484E5E8647F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250;p53">
              <a:extLst>
                <a:ext uri="{FF2B5EF4-FFF2-40B4-BE49-F238E27FC236}">
                  <a16:creationId xmlns:a16="http://schemas.microsoft.com/office/drawing/2014/main" id="{A16A692F-326D-D1AB-5187-42720250F5E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251;p53">
              <a:extLst>
                <a:ext uri="{FF2B5EF4-FFF2-40B4-BE49-F238E27FC236}">
                  <a16:creationId xmlns:a16="http://schemas.microsoft.com/office/drawing/2014/main" id="{22213FDE-3853-6D4B-4D6F-48B14B774896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252;p53">
              <a:extLst>
                <a:ext uri="{FF2B5EF4-FFF2-40B4-BE49-F238E27FC236}">
                  <a16:creationId xmlns:a16="http://schemas.microsoft.com/office/drawing/2014/main" id="{0318D781-6439-38C6-FE16-F1A29AEB572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10253;p53">
            <a:extLst>
              <a:ext uri="{FF2B5EF4-FFF2-40B4-BE49-F238E27FC236}">
                <a16:creationId xmlns:a16="http://schemas.microsoft.com/office/drawing/2014/main" id="{C4D6CED9-55A7-465F-8A1E-37B6AB9CD38B}"/>
              </a:ext>
            </a:extLst>
          </p:cNvPr>
          <p:cNvSpPr txBox="1">
            <a:spLocks/>
          </p:cNvSpPr>
          <p:nvPr/>
        </p:nvSpPr>
        <p:spPr>
          <a:xfrm>
            <a:off x="1831175" y="2719350"/>
            <a:ext cx="20955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"/>
              <a:buNone/>
              <a:defRPr sz="1800" b="1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en-US"/>
              <a:t>Freedom </a:t>
            </a:r>
          </a:p>
        </p:txBody>
      </p:sp>
      <p:grpSp>
        <p:nvGrpSpPr>
          <p:cNvPr id="123" name="Google Shape;10254;p53">
            <a:extLst>
              <a:ext uri="{FF2B5EF4-FFF2-40B4-BE49-F238E27FC236}">
                <a16:creationId xmlns:a16="http://schemas.microsoft.com/office/drawing/2014/main" id="{4632A662-DDEE-7D40-A580-CD47D322AB1B}"/>
              </a:ext>
            </a:extLst>
          </p:cNvPr>
          <p:cNvGrpSpPr/>
          <p:nvPr/>
        </p:nvGrpSpPr>
        <p:grpSpPr>
          <a:xfrm>
            <a:off x="2566934" y="1959824"/>
            <a:ext cx="481112" cy="481089"/>
            <a:chOff x="964950" y="1832225"/>
            <a:chExt cx="531850" cy="531825"/>
          </a:xfrm>
        </p:grpSpPr>
        <p:sp>
          <p:nvSpPr>
            <p:cNvPr id="100" name="Google Shape;10255;p53">
              <a:extLst>
                <a:ext uri="{FF2B5EF4-FFF2-40B4-BE49-F238E27FC236}">
                  <a16:creationId xmlns:a16="http://schemas.microsoft.com/office/drawing/2014/main" id="{DC006938-23AC-B133-3E7E-AFBA65B524AF}"/>
                </a:ext>
              </a:extLst>
            </p:cNvPr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256;p53">
              <a:extLst>
                <a:ext uri="{FF2B5EF4-FFF2-40B4-BE49-F238E27FC236}">
                  <a16:creationId xmlns:a16="http://schemas.microsoft.com/office/drawing/2014/main" id="{CB0A2F3E-249F-A930-BBB1-2F9A783AC473}"/>
                </a:ext>
              </a:extLst>
            </p:cNvPr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57;p53">
              <a:extLst>
                <a:ext uri="{FF2B5EF4-FFF2-40B4-BE49-F238E27FC236}">
                  <a16:creationId xmlns:a16="http://schemas.microsoft.com/office/drawing/2014/main" id="{7DCCA36D-DFE3-B117-27A5-87137BEF33F9}"/>
                </a:ext>
              </a:extLst>
            </p:cNvPr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258;p53">
              <a:extLst>
                <a:ext uri="{FF2B5EF4-FFF2-40B4-BE49-F238E27FC236}">
                  <a16:creationId xmlns:a16="http://schemas.microsoft.com/office/drawing/2014/main" id="{BB39B8AC-AA17-5210-0707-4F345A18ADC9}"/>
                </a:ext>
              </a:extLst>
            </p:cNvPr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259;p53">
              <a:extLst>
                <a:ext uri="{FF2B5EF4-FFF2-40B4-BE49-F238E27FC236}">
                  <a16:creationId xmlns:a16="http://schemas.microsoft.com/office/drawing/2014/main" id="{16FD2044-0A5A-662F-6D37-4FA14E7DA290}"/>
                </a:ext>
              </a:extLst>
            </p:cNvPr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260;p53">
              <a:extLst>
                <a:ext uri="{FF2B5EF4-FFF2-40B4-BE49-F238E27FC236}">
                  <a16:creationId xmlns:a16="http://schemas.microsoft.com/office/drawing/2014/main" id="{2C441CB7-F837-E33F-5768-D9F6D74449F0}"/>
                </a:ext>
              </a:extLst>
            </p:cNvPr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261;p53">
              <a:extLst>
                <a:ext uri="{FF2B5EF4-FFF2-40B4-BE49-F238E27FC236}">
                  <a16:creationId xmlns:a16="http://schemas.microsoft.com/office/drawing/2014/main" id="{B3E2A466-3BF4-F5FD-69CD-F7E820C55800}"/>
                </a:ext>
              </a:extLst>
            </p:cNvPr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262;p53">
              <a:extLst>
                <a:ext uri="{FF2B5EF4-FFF2-40B4-BE49-F238E27FC236}">
                  <a16:creationId xmlns:a16="http://schemas.microsoft.com/office/drawing/2014/main" id="{AD7057C9-04DE-A5CC-F2E4-06B010AF1CF4}"/>
                </a:ext>
              </a:extLst>
            </p:cNvPr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263;p53">
              <a:extLst>
                <a:ext uri="{FF2B5EF4-FFF2-40B4-BE49-F238E27FC236}">
                  <a16:creationId xmlns:a16="http://schemas.microsoft.com/office/drawing/2014/main" id="{0B4D2994-E5A5-B65A-8C66-69E215CA97D7}"/>
                </a:ext>
              </a:extLst>
            </p:cNvPr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264;p53">
              <a:extLst>
                <a:ext uri="{FF2B5EF4-FFF2-40B4-BE49-F238E27FC236}">
                  <a16:creationId xmlns:a16="http://schemas.microsoft.com/office/drawing/2014/main" id="{B59A4384-2DCC-A212-05F7-D182B3808E6A}"/>
                </a:ext>
              </a:extLst>
            </p:cNvPr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0265;p53">
              <a:extLst>
                <a:ext uri="{FF2B5EF4-FFF2-40B4-BE49-F238E27FC236}">
                  <a16:creationId xmlns:a16="http://schemas.microsoft.com/office/drawing/2014/main" id="{F7831D7F-983B-B7B4-9668-AC63CCC0365F}"/>
                </a:ext>
              </a:extLst>
            </p:cNvPr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0266;p53">
              <a:extLst>
                <a:ext uri="{FF2B5EF4-FFF2-40B4-BE49-F238E27FC236}">
                  <a16:creationId xmlns:a16="http://schemas.microsoft.com/office/drawing/2014/main" id="{1191631E-239B-AE50-FA81-C11A9FD2128B}"/>
                </a:ext>
              </a:extLst>
            </p:cNvPr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0267;p53">
              <a:extLst>
                <a:ext uri="{FF2B5EF4-FFF2-40B4-BE49-F238E27FC236}">
                  <a16:creationId xmlns:a16="http://schemas.microsoft.com/office/drawing/2014/main" id="{9A49F109-1523-5FD3-8B96-C79EEDB9FCF7}"/>
                </a:ext>
              </a:extLst>
            </p:cNvPr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0268;p53">
              <a:extLst>
                <a:ext uri="{FF2B5EF4-FFF2-40B4-BE49-F238E27FC236}">
                  <a16:creationId xmlns:a16="http://schemas.microsoft.com/office/drawing/2014/main" id="{06713AD1-3FD7-1AA8-7592-BBB106EB23FC}"/>
                </a:ext>
              </a:extLst>
            </p:cNvPr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0269;p53">
              <a:extLst>
                <a:ext uri="{FF2B5EF4-FFF2-40B4-BE49-F238E27FC236}">
                  <a16:creationId xmlns:a16="http://schemas.microsoft.com/office/drawing/2014/main" id="{DC48FF6C-0013-B286-A635-1B0E2C530143}"/>
                </a:ext>
              </a:extLst>
            </p:cNvPr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0270;p53">
              <a:extLst>
                <a:ext uri="{FF2B5EF4-FFF2-40B4-BE49-F238E27FC236}">
                  <a16:creationId xmlns:a16="http://schemas.microsoft.com/office/drawing/2014/main" id="{5E7813E7-9548-8419-0EE9-0C79874B175D}"/>
                </a:ext>
              </a:extLst>
            </p:cNvPr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0271;p53">
              <a:extLst>
                <a:ext uri="{FF2B5EF4-FFF2-40B4-BE49-F238E27FC236}">
                  <a16:creationId xmlns:a16="http://schemas.microsoft.com/office/drawing/2014/main" id="{448783B6-2F85-ECB5-741C-51D24A40A061}"/>
                </a:ext>
              </a:extLst>
            </p:cNvPr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0272;p53">
              <a:extLst>
                <a:ext uri="{FF2B5EF4-FFF2-40B4-BE49-F238E27FC236}">
                  <a16:creationId xmlns:a16="http://schemas.microsoft.com/office/drawing/2014/main" id="{3F3CABF6-AFA2-825D-B314-47496C438EDC}"/>
                </a:ext>
              </a:extLst>
            </p:cNvPr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0273;p53">
              <a:extLst>
                <a:ext uri="{FF2B5EF4-FFF2-40B4-BE49-F238E27FC236}">
                  <a16:creationId xmlns:a16="http://schemas.microsoft.com/office/drawing/2014/main" id="{DCBFE428-C603-6022-9228-BB52E3AD26A2}"/>
                </a:ext>
              </a:extLst>
            </p:cNvPr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0274;p53">
              <a:extLst>
                <a:ext uri="{FF2B5EF4-FFF2-40B4-BE49-F238E27FC236}">
                  <a16:creationId xmlns:a16="http://schemas.microsoft.com/office/drawing/2014/main" id="{4CCF7C29-5145-2F44-56D4-CDFA824FB1C0}"/>
                </a:ext>
              </a:extLst>
            </p:cNvPr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0275;p53">
              <a:extLst>
                <a:ext uri="{FF2B5EF4-FFF2-40B4-BE49-F238E27FC236}">
                  <a16:creationId xmlns:a16="http://schemas.microsoft.com/office/drawing/2014/main" id="{9480F01B-3A97-A1F6-B80D-2D9DAB5DDE8A}"/>
                </a:ext>
              </a:extLst>
            </p:cNvPr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0276;p53">
              <a:extLst>
                <a:ext uri="{FF2B5EF4-FFF2-40B4-BE49-F238E27FC236}">
                  <a16:creationId xmlns:a16="http://schemas.microsoft.com/office/drawing/2014/main" id="{B0EDE933-4DB7-959E-304B-B95619E354B2}"/>
                </a:ext>
              </a:extLst>
            </p:cNvPr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277;p53">
              <a:extLst>
                <a:ext uri="{FF2B5EF4-FFF2-40B4-BE49-F238E27FC236}">
                  <a16:creationId xmlns:a16="http://schemas.microsoft.com/office/drawing/2014/main" id="{03024263-6A73-A35A-9C25-12CA2EC448E9}"/>
                </a:ext>
              </a:extLst>
            </p:cNvPr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7" name="Picture 217" descr="Diagram&#10;&#10;Description automatically generated">
            <a:extLst>
              <a:ext uri="{FF2B5EF4-FFF2-40B4-BE49-F238E27FC236}">
                <a16:creationId xmlns:a16="http://schemas.microsoft.com/office/drawing/2014/main" id="{563EDA46-1E17-B627-1370-73860CE29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588" y="2205038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9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10239;p53">
            <a:extLst>
              <a:ext uri="{FF2B5EF4-FFF2-40B4-BE49-F238E27FC236}">
                <a16:creationId xmlns:a16="http://schemas.microsoft.com/office/drawing/2014/main" id="{1AAA8C1D-F95E-D3CE-10A3-4A48A41E37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 Concepts</a:t>
            </a:r>
            <a:endParaRPr dirty="0"/>
          </a:p>
        </p:txBody>
      </p:sp>
      <p:sp>
        <p:nvSpPr>
          <p:cNvPr id="80" name="Google Shape;10240;p53">
            <a:extLst>
              <a:ext uri="{FF2B5EF4-FFF2-40B4-BE49-F238E27FC236}">
                <a16:creationId xmlns:a16="http://schemas.microsoft.com/office/drawing/2014/main" id="{F0E65F73-1012-E312-4541-EFC346A0B6B4}"/>
              </a:ext>
            </a:extLst>
          </p:cNvPr>
          <p:cNvSpPr txBox="1">
            <a:spLocks/>
          </p:cNvSpPr>
          <p:nvPr/>
        </p:nvSpPr>
        <p:spPr>
          <a:xfrm>
            <a:off x="4893469" y="3206940"/>
            <a:ext cx="27432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algn="l">
              <a:buFont typeface="Advent Pro"/>
              <a:buChar char="●"/>
            </a:pPr>
            <a:r>
              <a:rPr lang="en-US" dirty="0"/>
              <a:t>Distinctive Interactable Objects</a:t>
            </a:r>
          </a:p>
          <a:p>
            <a:pPr algn="l">
              <a:buFont typeface="Advent Pro"/>
              <a:buChar char="●"/>
            </a:pPr>
            <a:r>
              <a:rPr lang="en-US" dirty="0"/>
              <a:t>Matching Aesthetics </a:t>
            </a:r>
          </a:p>
          <a:p>
            <a:pPr indent="0" algn="l"/>
            <a:endParaRPr lang="en-US"/>
          </a:p>
        </p:txBody>
      </p:sp>
      <p:sp>
        <p:nvSpPr>
          <p:cNvPr id="84" name="Google Shape;10242;p53">
            <a:extLst>
              <a:ext uri="{FF2B5EF4-FFF2-40B4-BE49-F238E27FC236}">
                <a16:creationId xmlns:a16="http://schemas.microsoft.com/office/drawing/2014/main" id="{2F4CFDC4-7CC5-5E40-B04C-407326E84244}"/>
              </a:ext>
            </a:extLst>
          </p:cNvPr>
          <p:cNvSpPr txBox="1">
            <a:spLocks/>
          </p:cNvSpPr>
          <p:nvPr/>
        </p:nvSpPr>
        <p:spPr>
          <a:xfrm>
            <a:off x="5217325" y="2719350"/>
            <a:ext cx="2095500" cy="3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"/>
              <a:buNone/>
              <a:defRPr sz="1800" b="1" i="0" u="none" strike="noStrike" cap="none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/>
            <a:r>
              <a:rPr lang="en-US" dirty="0"/>
              <a:t>Visual Clarity</a:t>
            </a:r>
          </a:p>
        </p:txBody>
      </p:sp>
      <p:grpSp>
        <p:nvGrpSpPr>
          <p:cNvPr id="90" name="Google Shape;10243;p53">
            <a:extLst>
              <a:ext uri="{FF2B5EF4-FFF2-40B4-BE49-F238E27FC236}">
                <a16:creationId xmlns:a16="http://schemas.microsoft.com/office/drawing/2014/main" id="{ED43548A-A344-8791-8B25-EC807691627C}"/>
              </a:ext>
            </a:extLst>
          </p:cNvPr>
          <p:cNvGrpSpPr/>
          <p:nvPr/>
        </p:nvGrpSpPr>
        <p:grpSpPr>
          <a:xfrm rot="-5400000">
            <a:off x="2137596" y="535369"/>
            <a:ext cx="242782" cy="161857"/>
            <a:chOff x="2500050" y="3730175"/>
            <a:chExt cx="2619000" cy="1746025"/>
          </a:xfrm>
        </p:grpSpPr>
        <p:sp>
          <p:nvSpPr>
            <p:cNvPr id="86" name="Google Shape;10244;p53">
              <a:extLst>
                <a:ext uri="{FF2B5EF4-FFF2-40B4-BE49-F238E27FC236}">
                  <a16:creationId xmlns:a16="http://schemas.microsoft.com/office/drawing/2014/main" id="{AE759CD4-73EB-D111-60B3-509DC6D19D08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245;p53">
              <a:extLst>
                <a:ext uri="{FF2B5EF4-FFF2-40B4-BE49-F238E27FC236}">
                  <a16:creationId xmlns:a16="http://schemas.microsoft.com/office/drawing/2014/main" id="{A5CFECE5-4ED1-6B13-60E6-EFB94A6132F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246;p53">
              <a:extLst>
                <a:ext uri="{FF2B5EF4-FFF2-40B4-BE49-F238E27FC236}">
                  <a16:creationId xmlns:a16="http://schemas.microsoft.com/office/drawing/2014/main" id="{23663A49-3EF8-037C-D735-A40B01D271F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247;p53">
              <a:extLst>
                <a:ext uri="{FF2B5EF4-FFF2-40B4-BE49-F238E27FC236}">
                  <a16:creationId xmlns:a16="http://schemas.microsoft.com/office/drawing/2014/main" id="{6AF09964-98A6-2F1C-7F3B-A9FBC6D24B51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10248;p53">
            <a:extLst>
              <a:ext uri="{FF2B5EF4-FFF2-40B4-BE49-F238E27FC236}">
                <a16:creationId xmlns:a16="http://schemas.microsoft.com/office/drawing/2014/main" id="{543975DA-A874-AF00-06A8-29DE3D0A41DF}"/>
              </a:ext>
            </a:extLst>
          </p:cNvPr>
          <p:cNvGrpSpPr/>
          <p:nvPr/>
        </p:nvGrpSpPr>
        <p:grpSpPr>
          <a:xfrm rot="5400000">
            <a:off x="6763621" y="535373"/>
            <a:ext cx="242782" cy="161857"/>
            <a:chOff x="2500050" y="3730175"/>
            <a:chExt cx="2619000" cy="1746025"/>
          </a:xfrm>
        </p:grpSpPr>
        <p:sp>
          <p:nvSpPr>
            <p:cNvPr id="92" name="Google Shape;10249;p53">
              <a:extLst>
                <a:ext uri="{FF2B5EF4-FFF2-40B4-BE49-F238E27FC236}">
                  <a16:creationId xmlns:a16="http://schemas.microsoft.com/office/drawing/2014/main" id="{1811C79E-A37D-F994-13DD-484E5E8647FA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250;p53">
              <a:extLst>
                <a:ext uri="{FF2B5EF4-FFF2-40B4-BE49-F238E27FC236}">
                  <a16:creationId xmlns:a16="http://schemas.microsoft.com/office/drawing/2014/main" id="{A16A692F-326D-D1AB-5187-42720250F5EB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251;p53">
              <a:extLst>
                <a:ext uri="{FF2B5EF4-FFF2-40B4-BE49-F238E27FC236}">
                  <a16:creationId xmlns:a16="http://schemas.microsoft.com/office/drawing/2014/main" id="{22213FDE-3853-6D4B-4D6F-48B14B774896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252;p53">
              <a:extLst>
                <a:ext uri="{FF2B5EF4-FFF2-40B4-BE49-F238E27FC236}">
                  <a16:creationId xmlns:a16="http://schemas.microsoft.com/office/drawing/2014/main" id="{0318D781-6439-38C6-FE16-F1A29AEB5722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0278;p53">
            <a:extLst>
              <a:ext uri="{FF2B5EF4-FFF2-40B4-BE49-F238E27FC236}">
                <a16:creationId xmlns:a16="http://schemas.microsoft.com/office/drawing/2014/main" id="{A25014CF-FC79-95EB-1E68-DCB383D416C6}"/>
              </a:ext>
            </a:extLst>
          </p:cNvPr>
          <p:cNvGrpSpPr/>
          <p:nvPr/>
        </p:nvGrpSpPr>
        <p:grpSpPr>
          <a:xfrm>
            <a:off x="6024515" y="1996422"/>
            <a:ext cx="481112" cy="407884"/>
            <a:chOff x="5084050" y="3420300"/>
            <a:chExt cx="531850" cy="450900"/>
          </a:xfrm>
        </p:grpSpPr>
        <p:sp>
          <p:nvSpPr>
            <p:cNvPr id="125" name="Google Shape;10279;p53">
              <a:extLst>
                <a:ext uri="{FF2B5EF4-FFF2-40B4-BE49-F238E27FC236}">
                  <a16:creationId xmlns:a16="http://schemas.microsoft.com/office/drawing/2014/main" id="{BBDDE8B6-EA1B-F82C-1000-1BC05D638E76}"/>
                </a:ext>
              </a:extLst>
            </p:cNvPr>
            <p:cNvSpPr/>
            <p:nvPr/>
          </p:nvSpPr>
          <p:spPr>
            <a:xfrm>
              <a:off x="5084050" y="3420300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0280;p53">
              <a:extLst>
                <a:ext uri="{FF2B5EF4-FFF2-40B4-BE49-F238E27FC236}">
                  <a16:creationId xmlns:a16="http://schemas.microsoft.com/office/drawing/2014/main" id="{3A97F2CC-FB42-EFDB-EE36-0069F898472C}"/>
                </a:ext>
              </a:extLst>
            </p:cNvPr>
            <p:cNvSpPr/>
            <p:nvPr/>
          </p:nvSpPr>
          <p:spPr>
            <a:xfrm>
              <a:off x="5326850" y="3420300"/>
              <a:ext cx="115625" cy="104100"/>
            </a:xfrm>
            <a:custGeom>
              <a:avLst/>
              <a:gdLst/>
              <a:ahLst/>
              <a:cxnLst/>
              <a:rect l="l" t="t" r="r" b="b"/>
              <a:pathLst>
                <a:path w="4625" h="4164" extrusionOk="0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0281;p53">
              <a:extLst>
                <a:ext uri="{FF2B5EF4-FFF2-40B4-BE49-F238E27FC236}">
                  <a16:creationId xmlns:a16="http://schemas.microsoft.com/office/drawing/2014/main" id="{C72104E8-4FC7-59C8-D781-0A4AEE009BD3}"/>
                </a:ext>
              </a:extLst>
            </p:cNvPr>
            <p:cNvSpPr/>
            <p:nvPr/>
          </p:nvSpPr>
          <p:spPr>
            <a:xfrm>
              <a:off x="5084050" y="3420300"/>
              <a:ext cx="104100" cy="104100"/>
            </a:xfrm>
            <a:custGeom>
              <a:avLst/>
              <a:gdLst/>
              <a:ahLst/>
              <a:cxnLst/>
              <a:rect l="l" t="t" r="r" b="b"/>
              <a:pathLst>
                <a:path w="4164" h="4164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0282;p53">
              <a:extLst>
                <a:ext uri="{FF2B5EF4-FFF2-40B4-BE49-F238E27FC236}">
                  <a16:creationId xmlns:a16="http://schemas.microsoft.com/office/drawing/2014/main" id="{492810F9-6704-E6CB-FFB7-99568AED2124}"/>
                </a:ext>
              </a:extLst>
            </p:cNvPr>
            <p:cNvSpPr/>
            <p:nvPr/>
          </p:nvSpPr>
          <p:spPr>
            <a:xfrm>
              <a:off x="5118750" y="3455000"/>
              <a:ext cx="34700" cy="34700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0283;p53">
              <a:extLst>
                <a:ext uri="{FF2B5EF4-FFF2-40B4-BE49-F238E27FC236}">
                  <a16:creationId xmlns:a16="http://schemas.microsoft.com/office/drawing/2014/main" id="{77AFD495-FA20-62CA-F957-936D3B21C942}"/>
                </a:ext>
              </a:extLst>
            </p:cNvPr>
            <p:cNvSpPr/>
            <p:nvPr/>
          </p:nvSpPr>
          <p:spPr>
            <a:xfrm>
              <a:off x="5546475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284;p53">
              <a:extLst>
                <a:ext uri="{FF2B5EF4-FFF2-40B4-BE49-F238E27FC236}">
                  <a16:creationId xmlns:a16="http://schemas.microsoft.com/office/drawing/2014/main" id="{B75F1770-A100-BD28-E8D2-644EA1093487}"/>
                </a:ext>
              </a:extLst>
            </p:cNvPr>
            <p:cNvSpPr/>
            <p:nvPr/>
          </p:nvSpPr>
          <p:spPr>
            <a:xfrm>
              <a:off x="5373100" y="34550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285;p53">
              <a:extLst>
                <a:ext uri="{FF2B5EF4-FFF2-40B4-BE49-F238E27FC236}">
                  <a16:creationId xmlns:a16="http://schemas.microsoft.com/office/drawing/2014/main" id="{673DBC2D-005D-415E-4F43-4E8E69303C3E}"/>
                </a:ext>
              </a:extLst>
            </p:cNvPr>
            <p:cNvSpPr/>
            <p:nvPr/>
          </p:nvSpPr>
          <p:spPr>
            <a:xfrm>
              <a:off x="5118750" y="36977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286;p53">
              <a:extLst>
                <a:ext uri="{FF2B5EF4-FFF2-40B4-BE49-F238E27FC236}">
                  <a16:creationId xmlns:a16="http://schemas.microsoft.com/office/drawing/2014/main" id="{6364A89A-73D5-E422-D50E-70B5FA60F737}"/>
                </a:ext>
              </a:extLst>
            </p:cNvPr>
            <p:cNvSpPr/>
            <p:nvPr/>
          </p:nvSpPr>
          <p:spPr>
            <a:xfrm>
              <a:off x="5546475" y="36977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287;p53">
              <a:extLst>
                <a:ext uri="{FF2B5EF4-FFF2-40B4-BE49-F238E27FC236}">
                  <a16:creationId xmlns:a16="http://schemas.microsoft.com/office/drawing/2014/main" id="{6B3FB5ED-19DD-C52F-29E5-AC651F99A566}"/>
                </a:ext>
              </a:extLst>
            </p:cNvPr>
            <p:cNvSpPr/>
            <p:nvPr/>
          </p:nvSpPr>
          <p:spPr>
            <a:xfrm>
              <a:off x="5257475" y="3801800"/>
              <a:ext cx="69400" cy="34725"/>
            </a:xfrm>
            <a:custGeom>
              <a:avLst/>
              <a:gdLst/>
              <a:ahLst/>
              <a:cxnLst/>
              <a:rect l="l" t="t" r="r" b="b"/>
              <a:pathLst>
                <a:path w="277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288;p53">
              <a:extLst>
                <a:ext uri="{FF2B5EF4-FFF2-40B4-BE49-F238E27FC236}">
                  <a16:creationId xmlns:a16="http://schemas.microsoft.com/office/drawing/2014/main" id="{4F06E592-9094-6650-76F1-822E8F930AA8}"/>
                </a:ext>
              </a:extLst>
            </p:cNvPr>
            <p:cNvSpPr/>
            <p:nvPr/>
          </p:nvSpPr>
          <p:spPr>
            <a:xfrm>
              <a:off x="5373100" y="3801800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289;p53">
              <a:extLst>
                <a:ext uri="{FF2B5EF4-FFF2-40B4-BE49-F238E27FC236}">
                  <a16:creationId xmlns:a16="http://schemas.microsoft.com/office/drawing/2014/main" id="{97D9976D-F719-2F4D-89CA-DA886DF4FAA3}"/>
                </a:ext>
              </a:extLst>
            </p:cNvPr>
            <p:cNvSpPr/>
            <p:nvPr/>
          </p:nvSpPr>
          <p:spPr>
            <a:xfrm>
              <a:off x="5292150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0290;p53">
              <a:extLst>
                <a:ext uri="{FF2B5EF4-FFF2-40B4-BE49-F238E27FC236}">
                  <a16:creationId xmlns:a16="http://schemas.microsoft.com/office/drawing/2014/main" id="{1AF6F7F2-50F7-343B-FC37-A31CFF011951}"/>
                </a:ext>
              </a:extLst>
            </p:cNvPr>
            <p:cNvSpPr/>
            <p:nvPr/>
          </p:nvSpPr>
          <p:spPr>
            <a:xfrm>
              <a:off x="5326850" y="3489675"/>
              <a:ext cx="46275" cy="34725"/>
            </a:xfrm>
            <a:custGeom>
              <a:avLst/>
              <a:gdLst/>
              <a:ahLst/>
              <a:cxnLst/>
              <a:rect l="l" t="t" r="r" b="b"/>
              <a:pathLst>
                <a:path w="18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0291;p53">
              <a:extLst>
                <a:ext uri="{FF2B5EF4-FFF2-40B4-BE49-F238E27FC236}">
                  <a16:creationId xmlns:a16="http://schemas.microsoft.com/office/drawing/2014/main" id="{4BE367D9-8E30-80AE-B190-F360D3FA32AF}"/>
                </a:ext>
              </a:extLst>
            </p:cNvPr>
            <p:cNvSpPr/>
            <p:nvPr/>
          </p:nvSpPr>
          <p:spPr>
            <a:xfrm>
              <a:off x="5442450" y="37671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0292;p53">
              <a:extLst>
                <a:ext uri="{FF2B5EF4-FFF2-40B4-BE49-F238E27FC236}">
                  <a16:creationId xmlns:a16="http://schemas.microsoft.com/office/drawing/2014/main" id="{16A48014-E9F4-29C4-A9E5-A04CFD92DD9D}"/>
                </a:ext>
              </a:extLst>
            </p:cNvPr>
            <p:cNvSpPr/>
            <p:nvPr/>
          </p:nvSpPr>
          <p:spPr>
            <a:xfrm>
              <a:off x="5188125" y="3767150"/>
              <a:ext cx="69375" cy="34675"/>
            </a:xfrm>
            <a:custGeom>
              <a:avLst/>
              <a:gdLst/>
              <a:ahLst/>
              <a:cxnLst/>
              <a:rect l="l" t="t" r="r" b="b"/>
              <a:pathLst>
                <a:path w="277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0293;p53">
              <a:extLst>
                <a:ext uri="{FF2B5EF4-FFF2-40B4-BE49-F238E27FC236}">
                  <a16:creationId xmlns:a16="http://schemas.microsoft.com/office/drawing/2014/main" id="{E6EFFEE3-0B09-DDE1-18A9-9C6113B16F27}"/>
                </a:ext>
              </a:extLst>
            </p:cNvPr>
            <p:cNvSpPr/>
            <p:nvPr/>
          </p:nvSpPr>
          <p:spPr>
            <a:xfrm>
              <a:off x="5153425" y="37324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0294;p53">
              <a:extLst>
                <a:ext uri="{FF2B5EF4-FFF2-40B4-BE49-F238E27FC236}">
                  <a16:creationId xmlns:a16="http://schemas.microsoft.com/office/drawing/2014/main" id="{BC21B188-3959-6996-D6C0-F3175CB8FEB2}"/>
                </a:ext>
              </a:extLst>
            </p:cNvPr>
            <p:cNvSpPr/>
            <p:nvPr/>
          </p:nvSpPr>
          <p:spPr>
            <a:xfrm>
              <a:off x="5511825" y="373245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0295;p53">
              <a:extLst>
                <a:ext uri="{FF2B5EF4-FFF2-40B4-BE49-F238E27FC236}">
                  <a16:creationId xmlns:a16="http://schemas.microsoft.com/office/drawing/2014/main" id="{09551505-874A-57FA-FAB2-448A2DCEA55F}"/>
                </a:ext>
              </a:extLst>
            </p:cNvPr>
            <p:cNvSpPr/>
            <p:nvPr/>
          </p:nvSpPr>
          <p:spPr>
            <a:xfrm>
              <a:off x="5326850" y="3836500"/>
              <a:ext cx="46275" cy="34700"/>
            </a:xfrm>
            <a:custGeom>
              <a:avLst/>
              <a:gdLst/>
              <a:ahLst/>
              <a:cxnLst/>
              <a:rect l="l" t="t" r="r" b="b"/>
              <a:pathLst>
                <a:path w="1851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0296;p53">
              <a:extLst>
                <a:ext uri="{FF2B5EF4-FFF2-40B4-BE49-F238E27FC236}">
                  <a16:creationId xmlns:a16="http://schemas.microsoft.com/office/drawing/2014/main" id="{8ACC1115-884D-2518-2DA8-14CEF5E66AC0}"/>
                </a:ext>
              </a:extLst>
            </p:cNvPr>
            <p:cNvSpPr/>
            <p:nvPr/>
          </p:nvSpPr>
          <p:spPr>
            <a:xfrm>
              <a:off x="5153425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0297;p53">
              <a:extLst>
                <a:ext uri="{FF2B5EF4-FFF2-40B4-BE49-F238E27FC236}">
                  <a16:creationId xmlns:a16="http://schemas.microsoft.com/office/drawing/2014/main" id="{3A15492D-993E-C63A-5465-1C4C906EC937}"/>
                </a:ext>
              </a:extLst>
            </p:cNvPr>
            <p:cNvSpPr/>
            <p:nvPr/>
          </p:nvSpPr>
          <p:spPr>
            <a:xfrm>
              <a:off x="5407750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0298;p53">
              <a:extLst>
                <a:ext uri="{FF2B5EF4-FFF2-40B4-BE49-F238E27FC236}">
                  <a16:creationId xmlns:a16="http://schemas.microsoft.com/office/drawing/2014/main" id="{236FA0C4-F490-A920-AE8C-F27E38776951}"/>
                </a:ext>
              </a:extLst>
            </p:cNvPr>
            <p:cNvSpPr/>
            <p:nvPr/>
          </p:nvSpPr>
          <p:spPr>
            <a:xfrm>
              <a:off x="5084050" y="3489675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0299;p53">
              <a:extLst>
                <a:ext uri="{FF2B5EF4-FFF2-40B4-BE49-F238E27FC236}">
                  <a16:creationId xmlns:a16="http://schemas.microsoft.com/office/drawing/2014/main" id="{03CBD4F8-D4F8-2804-53C5-2E465F7D1240}"/>
                </a:ext>
              </a:extLst>
            </p:cNvPr>
            <p:cNvSpPr/>
            <p:nvPr/>
          </p:nvSpPr>
          <p:spPr>
            <a:xfrm>
              <a:off x="5581175" y="3489675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A52AE12-DB46-1946-BAB4-FCFB694A7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963" y="1998663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22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4" name="Google Shape;10304;p5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5" name="Google Shape;10305;p5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</a:t>
            </a:r>
            <a:endParaRPr/>
          </a:p>
        </p:txBody>
      </p:sp>
      <p:sp>
        <p:nvSpPr>
          <p:cNvPr id="10306" name="Google Shape;10306;p54"/>
          <p:cNvSpPr txBox="1">
            <a:spLocks noGrp="1"/>
          </p:cNvSpPr>
          <p:nvPr>
            <p:ph type="body" idx="1"/>
          </p:nvPr>
        </p:nvSpPr>
        <p:spPr>
          <a:xfrm>
            <a:off x="2178000" y="1739125"/>
            <a:ext cx="4788000" cy="21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Key Concepts</a:t>
            </a:r>
            <a:endParaRPr lang="en-US" sz="2000" b="1" dirty="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2000" dirty="0"/>
              <a:t>Self growth</a:t>
            </a:r>
            <a:endParaRPr sz="20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dirty="0"/>
              <a:t>Accepting imperfection</a:t>
            </a:r>
            <a:endParaRPr sz="2000"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 dirty="0"/>
              <a:t>Deeper understanding of perfection</a:t>
            </a:r>
            <a:endParaRPr sz="20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grpSp>
        <p:nvGrpSpPr>
          <p:cNvPr id="10307" name="Google Shape;10307;p5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308" name="Google Shape;10308;p5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5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5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2" name="Google Shape;10312;p5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313" name="Google Shape;10313;p5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5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5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7" name="Google Shape;10317;p5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8" name="Google Shape;10318;p5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3" name="Google Shape;10323;p5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324" name="Google Shape;10324;p5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0325" name="Google Shape;10325;p5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Game Engine and Implementation 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6" name="Google Shape;10326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327" name="Google Shape;10327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4" name="Google Shape;10354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355" name="Google Shape;10355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0" name="Google Shape;10360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1" name="Google Shape;10361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4" name="Google Shape;10364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7" name="Google Shape;10367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8" name="Google Shape;10368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1" name="Google Shape;10371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2" name="Google Shape;10382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383" name="Google Shape;10383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9" name="Google Shape;10389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4" name="Google Shape;10394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410" name="Google Shape;10410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11" name="Google Shape;10411;p55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12" name="Google Shape;10412;p55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21</Slides>
  <Notes>18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Retro Video Games Newsletter XL by Slidesgo</vt:lpstr>
      <vt:lpstr>Slidesgo Final Pages</vt:lpstr>
      <vt:lpstr>Computer Game and Simulation</vt:lpstr>
      <vt:lpstr>Lost</vt:lpstr>
      <vt:lpstr>TABLE OF CONTENTS</vt:lpstr>
      <vt:lpstr>01</vt:lpstr>
      <vt:lpstr>Key Concepts</vt:lpstr>
      <vt:lpstr>Key Concepts</vt:lpstr>
      <vt:lpstr>Key Concepts</vt:lpstr>
      <vt:lpstr>Story</vt:lpstr>
      <vt:lpstr>02</vt:lpstr>
      <vt:lpstr>Game Engine</vt:lpstr>
      <vt:lpstr>Animations</vt:lpstr>
      <vt:lpstr>Puzzle Game</vt:lpstr>
      <vt:lpstr>03</vt:lpstr>
      <vt:lpstr>UI/UX Walkthrough</vt:lpstr>
      <vt:lpstr>04</vt:lpstr>
      <vt:lpstr>Game Features</vt:lpstr>
      <vt:lpstr>User Immersion</vt:lpstr>
      <vt:lpstr>Game Over</vt:lpstr>
      <vt:lpstr>Victory Screen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</dc:title>
  <cp:revision>178</cp:revision>
  <dcterms:modified xsi:type="dcterms:W3CDTF">2023-06-25T21:13:31Z</dcterms:modified>
</cp:coreProperties>
</file>